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9" r:id="rId2"/>
    <p:sldId id="261" r:id="rId3"/>
    <p:sldId id="262" r:id="rId4"/>
    <p:sldId id="263" r:id="rId5"/>
    <p:sldId id="265" r:id="rId6"/>
    <p:sldId id="269" r:id="rId7"/>
    <p:sldId id="270" r:id="rId8"/>
    <p:sldId id="271" r:id="rId9"/>
    <p:sldId id="283" r:id="rId10"/>
    <p:sldId id="272" r:id="rId11"/>
    <p:sldId id="292" r:id="rId12"/>
    <p:sldId id="274" r:id="rId13"/>
    <p:sldId id="264" r:id="rId14"/>
    <p:sldId id="290" r:id="rId15"/>
    <p:sldId id="266" r:id="rId16"/>
    <p:sldId id="268" r:id="rId17"/>
    <p:sldId id="277" r:id="rId18"/>
    <p:sldId id="282" r:id="rId19"/>
    <p:sldId id="280" r:id="rId20"/>
    <p:sldId id="276" r:id="rId21"/>
    <p:sldId id="285" r:id="rId22"/>
    <p:sldId id="275" r:id="rId23"/>
    <p:sldId id="284" r:id="rId24"/>
    <p:sldId id="291" r:id="rId25"/>
    <p:sldId id="267" r:id="rId26"/>
    <p:sldId id="279" r:id="rId27"/>
    <p:sldId id="278" r:id="rId28"/>
    <p:sldId id="273" r:id="rId29"/>
    <p:sldId id="281" r:id="rId30"/>
    <p:sldId id="287" r:id="rId31"/>
    <p:sldId id="295" r:id="rId32"/>
    <p:sldId id="296" r:id="rId33"/>
    <p:sldId id="286" r:id="rId34"/>
    <p:sldId id="293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3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na Malyuk" userId="5c25c403cfbfe6e9" providerId="LiveId" clId="{A3CB3B0C-8BD7-4E8E-B225-5C56B6F29888}"/>
    <pc:docChg chg="undo custSel addSld delSld modSld sldOrd">
      <pc:chgData name="Inna Malyuk" userId="5c25c403cfbfe6e9" providerId="LiveId" clId="{A3CB3B0C-8BD7-4E8E-B225-5C56B6F29888}" dt="2024-12-08T16:16:42.555" v="984"/>
      <pc:docMkLst>
        <pc:docMk/>
      </pc:docMkLst>
      <pc:sldChg chg="new del">
        <pc:chgData name="Inna Malyuk" userId="5c25c403cfbfe6e9" providerId="LiveId" clId="{A3CB3B0C-8BD7-4E8E-B225-5C56B6F29888}" dt="2024-12-07T23:50:06.638" v="1" actId="680"/>
        <pc:sldMkLst>
          <pc:docMk/>
          <pc:sldMk cId="648360480" sldId="256"/>
        </pc:sldMkLst>
      </pc:sldChg>
      <pc:sldChg chg="addSp modSp new del mod ord">
        <pc:chgData name="Inna Malyuk" userId="5c25c403cfbfe6e9" providerId="LiveId" clId="{A3CB3B0C-8BD7-4E8E-B225-5C56B6F29888}" dt="2024-12-08T00:05:21.909" v="39" actId="2696"/>
        <pc:sldMkLst>
          <pc:docMk/>
          <pc:sldMk cId="3972351000" sldId="256"/>
        </pc:sldMkLst>
        <pc:picChg chg="add mod">
          <ac:chgData name="Inna Malyuk" userId="5c25c403cfbfe6e9" providerId="LiveId" clId="{A3CB3B0C-8BD7-4E8E-B225-5C56B6F29888}" dt="2024-12-07T23:50:26.221" v="5" actId="14100"/>
          <ac:picMkLst>
            <pc:docMk/>
            <pc:sldMk cId="3972351000" sldId="256"/>
            <ac:picMk id="2" creationId="{C71D8933-3126-43DF-46C4-91BBB337CECE}"/>
          </ac:picMkLst>
        </pc:picChg>
      </pc:sldChg>
      <pc:sldChg chg="addSp modSp new del">
        <pc:chgData name="Inna Malyuk" userId="5c25c403cfbfe6e9" providerId="LiveId" clId="{A3CB3B0C-8BD7-4E8E-B225-5C56B6F29888}" dt="2024-12-08T00:06:10.801" v="56" actId="2696"/>
        <pc:sldMkLst>
          <pc:docMk/>
          <pc:sldMk cId="2623394099" sldId="257"/>
        </pc:sldMkLst>
        <pc:picChg chg="add mod">
          <ac:chgData name="Inna Malyuk" userId="5c25c403cfbfe6e9" providerId="LiveId" clId="{A3CB3B0C-8BD7-4E8E-B225-5C56B6F29888}" dt="2024-12-08T00:03:04.057" v="9" actId="14100"/>
          <ac:picMkLst>
            <pc:docMk/>
            <pc:sldMk cId="2623394099" sldId="257"/>
            <ac:picMk id="1026" creationId="{8C1FE284-81B6-EAE0-16FD-535421339610}"/>
          </ac:picMkLst>
        </pc:picChg>
      </pc:sldChg>
      <pc:sldChg chg="new del">
        <pc:chgData name="Inna Malyuk" userId="5c25c403cfbfe6e9" providerId="LiveId" clId="{A3CB3B0C-8BD7-4E8E-B225-5C56B6F29888}" dt="2024-12-08T00:06:08.002" v="55" actId="2696"/>
        <pc:sldMkLst>
          <pc:docMk/>
          <pc:sldMk cId="2358995341" sldId="258"/>
        </pc:sldMkLst>
      </pc:sldChg>
      <pc:sldChg chg="addSp modSp new mod setBg">
        <pc:chgData name="Inna Malyuk" userId="5c25c403cfbfe6e9" providerId="LiveId" clId="{A3CB3B0C-8BD7-4E8E-B225-5C56B6F29888}" dt="2024-12-08T16:16:42.555" v="984"/>
        <pc:sldMkLst>
          <pc:docMk/>
          <pc:sldMk cId="383838742" sldId="259"/>
        </pc:sldMkLst>
        <pc:spChg chg="mod">
          <ac:chgData name="Inna Malyuk" userId="5c25c403cfbfe6e9" providerId="LiveId" clId="{A3CB3B0C-8BD7-4E8E-B225-5C56B6F29888}" dt="2024-12-08T00:05:13.280" v="37" actId="1076"/>
          <ac:spMkLst>
            <pc:docMk/>
            <pc:sldMk cId="383838742" sldId="259"/>
            <ac:spMk id="2" creationId="{9270A116-0AF5-1E4C-EDBF-0BD30EB5E3A4}"/>
          </ac:spMkLst>
        </pc:spChg>
        <pc:spChg chg="mod">
          <ac:chgData name="Inna Malyuk" userId="5c25c403cfbfe6e9" providerId="LiveId" clId="{A3CB3B0C-8BD7-4E8E-B225-5C56B6F29888}" dt="2024-12-08T00:04:59.926" v="34" actId="14100"/>
          <ac:spMkLst>
            <pc:docMk/>
            <pc:sldMk cId="383838742" sldId="259"/>
            <ac:spMk id="3" creationId="{3174912A-8EC2-45C1-0626-6D97A6D8C08C}"/>
          </ac:spMkLst>
        </pc:spChg>
        <pc:picChg chg="add mod">
          <ac:chgData name="Inna Malyuk" userId="5c25c403cfbfe6e9" providerId="LiveId" clId="{A3CB3B0C-8BD7-4E8E-B225-5C56B6F29888}" dt="2024-12-08T16:16:42.555" v="984"/>
          <ac:picMkLst>
            <pc:docMk/>
            <pc:sldMk cId="383838742" sldId="259"/>
            <ac:picMk id="4" creationId="{68A4707C-20E1-CF7F-5B23-C8A5480E12CF}"/>
          </ac:picMkLst>
        </pc:picChg>
      </pc:sldChg>
      <pc:sldChg chg="new del">
        <pc:chgData name="Inna Malyuk" userId="5c25c403cfbfe6e9" providerId="LiveId" clId="{A3CB3B0C-8BD7-4E8E-B225-5C56B6F29888}" dt="2024-12-08T00:06:05.204" v="54" actId="2696"/>
        <pc:sldMkLst>
          <pc:docMk/>
          <pc:sldMk cId="1294722521" sldId="260"/>
        </pc:sldMkLst>
      </pc:sldChg>
      <pc:sldChg chg="addSp modSp new mod">
        <pc:chgData name="Inna Malyuk" userId="5c25c403cfbfe6e9" providerId="LiveId" clId="{A3CB3B0C-8BD7-4E8E-B225-5C56B6F29888}" dt="2024-12-08T00:06:17.939" v="57" actId="14100"/>
        <pc:sldMkLst>
          <pc:docMk/>
          <pc:sldMk cId="2381789966" sldId="261"/>
        </pc:sldMkLst>
        <pc:spChg chg="mod">
          <ac:chgData name="Inna Malyuk" userId="5c25c403cfbfe6e9" providerId="LiveId" clId="{A3CB3B0C-8BD7-4E8E-B225-5C56B6F29888}" dt="2024-12-08T00:05:47.383" v="48" actId="1076"/>
          <ac:spMkLst>
            <pc:docMk/>
            <pc:sldMk cId="2381789966" sldId="261"/>
            <ac:spMk id="2" creationId="{B726B3A3-C3DE-716D-57B8-33CE6F8B8E66}"/>
          </ac:spMkLst>
        </pc:spChg>
        <pc:spChg chg="mod">
          <ac:chgData name="Inna Malyuk" userId="5c25c403cfbfe6e9" providerId="LiveId" clId="{A3CB3B0C-8BD7-4E8E-B225-5C56B6F29888}" dt="2024-12-08T00:05:51.002" v="49" actId="14100"/>
          <ac:spMkLst>
            <pc:docMk/>
            <pc:sldMk cId="2381789966" sldId="261"/>
            <ac:spMk id="3" creationId="{93796206-911F-9846-EB80-2B90F5258C71}"/>
          </ac:spMkLst>
        </pc:spChg>
        <pc:picChg chg="add mod">
          <ac:chgData name="Inna Malyuk" userId="5c25c403cfbfe6e9" providerId="LiveId" clId="{A3CB3B0C-8BD7-4E8E-B225-5C56B6F29888}" dt="2024-12-08T00:06:17.939" v="57" actId="14100"/>
          <ac:picMkLst>
            <pc:docMk/>
            <pc:sldMk cId="2381789966" sldId="261"/>
            <ac:picMk id="4" creationId="{DB0E94AD-6160-C9DE-ABBC-96742D62A02B}"/>
          </ac:picMkLst>
        </pc:picChg>
      </pc:sldChg>
      <pc:sldChg chg="addSp delSp modSp new mod">
        <pc:chgData name="Inna Malyuk" userId="5c25c403cfbfe6e9" providerId="LiveId" clId="{A3CB3B0C-8BD7-4E8E-B225-5C56B6F29888}" dt="2024-12-08T00:12:46.432" v="81" actId="14100"/>
        <pc:sldMkLst>
          <pc:docMk/>
          <pc:sldMk cId="3095711697" sldId="262"/>
        </pc:sldMkLst>
        <pc:spChg chg="mod">
          <ac:chgData name="Inna Malyuk" userId="5c25c403cfbfe6e9" providerId="LiveId" clId="{A3CB3B0C-8BD7-4E8E-B225-5C56B6F29888}" dt="2024-12-08T00:12:34.277" v="80" actId="14100"/>
          <ac:spMkLst>
            <pc:docMk/>
            <pc:sldMk cId="3095711697" sldId="262"/>
            <ac:spMk id="2" creationId="{F3246E68-732F-8378-B8BD-0E74EE0E1F08}"/>
          </ac:spMkLst>
        </pc:spChg>
        <pc:spChg chg="del mod">
          <ac:chgData name="Inna Malyuk" userId="5c25c403cfbfe6e9" providerId="LiveId" clId="{A3CB3B0C-8BD7-4E8E-B225-5C56B6F29888}" dt="2024-12-08T00:12:18.874" v="61"/>
          <ac:spMkLst>
            <pc:docMk/>
            <pc:sldMk cId="3095711697" sldId="262"/>
            <ac:spMk id="3" creationId="{F0F679C3-D040-B55A-08C2-F265D7CEAC06}"/>
          </ac:spMkLst>
        </pc:spChg>
        <pc:picChg chg="add mod">
          <ac:chgData name="Inna Malyuk" userId="5c25c403cfbfe6e9" providerId="LiveId" clId="{A3CB3B0C-8BD7-4E8E-B225-5C56B6F29888}" dt="2024-12-08T00:12:46.432" v="81" actId="14100"/>
          <ac:picMkLst>
            <pc:docMk/>
            <pc:sldMk cId="3095711697" sldId="262"/>
            <ac:picMk id="2050" creationId="{E9DBF24F-4771-6CED-C894-4DB42141F13C}"/>
          </ac:picMkLst>
        </pc:picChg>
      </pc:sldChg>
      <pc:sldChg chg="modSp new mod">
        <pc:chgData name="Inna Malyuk" userId="5c25c403cfbfe6e9" providerId="LiveId" clId="{A3CB3B0C-8BD7-4E8E-B225-5C56B6F29888}" dt="2024-12-08T02:18:37.815" v="619" actId="20577"/>
        <pc:sldMkLst>
          <pc:docMk/>
          <pc:sldMk cId="415770252" sldId="263"/>
        </pc:sldMkLst>
        <pc:spChg chg="mod">
          <ac:chgData name="Inna Malyuk" userId="5c25c403cfbfe6e9" providerId="LiveId" clId="{A3CB3B0C-8BD7-4E8E-B225-5C56B6F29888}" dt="2024-12-08T00:26:59.590" v="107" actId="20577"/>
          <ac:spMkLst>
            <pc:docMk/>
            <pc:sldMk cId="415770252" sldId="263"/>
            <ac:spMk id="2" creationId="{6BD35E04-AA44-696B-F610-E7AD68F60E6F}"/>
          </ac:spMkLst>
        </pc:spChg>
        <pc:spChg chg="mod">
          <ac:chgData name="Inna Malyuk" userId="5c25c403cfbfe6e9" providerId="LiveId" clId="{A3CB3B0C-8BD7-4E8E-B225-5C56B6F29888}" dt="2024-12-08T02:18:37.815" v="619" actId="20577"/>
          <ac:spMkLst>
            <pc:docMk/>
            <pc:sldMk cId="415770252" sldId="263"/>
            <ac:spMk id="3" creationId="{9B9EA50C-4840-3CD6-56D9-372B9646D268}"/>
          </ac:spMkLst>
        </pc:spChg>
      </pc:sldChg>
      <pc:sldChg chg="modSp new del mod">
        <pc:chgData name="Inna Malyuk" userId="5c25c403cfbfe6e9" providerId="LiveId" clId="{A3CB3B0C-8BD7-4E8E-B225-5C56B6F29888}" dt="2024-12-08T00:40:27.609" v="122" actId="680"/>
        <pc:sldMkLst>
          <pc:docMk/>
          <pc:sldMk cId="3460582147" sldId="264"/>
        </pc:sldMkLst>
        <pc:spChg chg="mod">
          <ac:chgData name="Inna Malyuk" userId="5c25c403cfbfe6e9" providerId="LiveId" clId="{A3CB3B0C-8BD7-4E8E-B225-5C56B6F29888}" dt="2024-12-08T00:40:26.514" v="121" actId="20577"/>
          <ac:spMkLst>
            <pc:docMk/>
            <pc:sldMk cId="3460582147" sldId="264"/>
            <ac:spMk id="2" creationId="{E58D1CD7-8865-6518-0AF7-1A794472EA38}"/>
          </ac:spMkLst>
        </pc:spChg>
        <pc:spChg chg="mod">
          <ac:chgData name="Inna Malyuk" userId="5c25c403cfbfe6e9" providerId="LiveId" clId="{A3CB3B0C-8BD7-4E8E-B225-5C56B6F29888}" dt="2024-12-08T00:40:25.604" v="120"/>
          <ac:spMkLst>
            <pc:docMk/>
            <pc:sldMk cId="3460582147" sldId="264"/>
            <ac:spMk id="3" creationId="{68B14FE7-7A0B-A857-42DC-73BA5B4D7E61}"/>
          </ac:spMkLst>
        </pc:spChg>
      </pc:sldChg>
      <pc:sldChg chg="addSp delSp modSp new mod">
        <pc:chgData name="Inna Malyuk" userId="5c25c403cfbfe6e9" providerId="LiveId" clId="{A3CB3B0C-8BD7-4E8E-B225-5C56B6F29888}" dt="2024-12-08T02:21:37.843" v="670" actId="20577"/>
        <pc:sldMkLst>
          <pc:docMk/>
          <pc:sldMk cId="3585022709" sldId="264"/>
        </pc:sldMkLst>
        <pc:spChg chg="mod">
          <ac:chgData name="Inna Malyuk" userId="5c25c403cfbfe6e9" providerId="LiveId" clId="{A3CB3B0C-8BD7-4E8E-B225-5C56B6F29888}" dt="2024-12-08T00:40:43.449" v="131" actId="20577"/>
          <ac:spMkLst>
            <pc:docMk/>
            <pc:sldMk cId="3585022709" sldId="264"/>
            <ac:spMk id="2" creationId="{76A57E5F-2610-4E8E-5A1E-96D7FC1AE328}"/>
          </ac:spMkLst>
        </pc:spChg>
        <pc:spChg chg="mod">
          <ac:chgData name="Inna Malyuk" userId="5c25c403cfbfe6e9" providerId="LiveId" clId="{A3CB3B0C-8BD7-4E8E-B225-5C56B6F29888}" dt="2024-12-08T02:21:37.843" v="670" actId="20577"/>
          <ac:spMkLst>
            <pc:docMk/>
            <pc:sldMk cId="3585022709" sldId="264"/>
            <ac:spMk id="3" creationId="{DA1AADC2-71C2-E0FF-CDAE-4A27C36DDDAF}"/>
          </ac:spMkLst>
        </pc:spChg>
        <pc:spChg chg="del">
          <ac:chgData name="Inna Malyuk" userId="5c25c403cfbfe6e9" providerId="LiveId" clId="{A3CB3B0C-8BD7-4E8E-B225-5C56B6F29888}" dt="2024-12-08T00:40:56.570" v="133"/>
          <ac:spMkLst>
            <pc:docMk/>
            <pc:sldMk cId="3585022709" sldId="264"/>
            <ac:spMk id="4" creationId="{96530187-E2A3-6EDB-FCFC-E39DFAF1BA7F}"/>
          </ac:spMkLst>
        </pc:spChg>
        <pc:picChg chg="add mod">
          <ac:chgData name="Inna Malyuk" userId="5c25c403cfbfe6e9" providerId="LiveId" clId="{A3CB3B0C-8BD7-4E8E-B225-5C56B6F29888}" dt="2024-12-08T00:40:56.570" v="133"/>
          <ac:picMkLst>
            <pc:docMk/>
            <pc:sldMk cId="3585022709" sldId="264"/>
            <ac:picMk id="6" creationId="{5F1C0949-1D60-3629-945F-3F68C4FBB24C}"/>
          </ac:picMkLst>
        </pc:picChg>
      </pc:sldChg>
      <pc:sldChg chg="addSp delSp modSp new mod modAnim">
        <pc:chgData name="Inna Malyuk" userId="5c25c403cfbfe6e9" providerId="LiveId" clId="{A3CB3B0C-8BD7-4E8E-B225-5C56B6F29888}" dt="2024-12-08T00:42:17.361" v="158" actId="20577"/>
        <pc:sldMkLst>
          <pc:docMk/>
          <pc:sldMk cId="3027057458" sldId="265"/>
        </pc:sldMkLst>
        <pc:spChg chg="mod">
          <ac:chgData name="Inna Malyuk" userId="5c25c403cfbfe6e9" providerId="LiveId" clId="{A3CB3B0C-8BD7-4E8E-B225-5C56B6F29888}" dt="2024-12-08T00:42:17.361" v="158" actId="20577"/>
          <ac:spMkLst>
            <pc:docMk/>
            <pc:sldMk cId="3027057458" sldId="265"/>
            <ac:spMk id="2" creationId="{5BF92298-7293-E304-F967-D101E38ABB17}"/>
          </ac:spMkLst>
        </pc:spChg>
        <pc:spChg chg="del">
          <ac:chgData name="Inna Malyuk" userId="5c25c403cfbfe6e9" providerId="LiveId" clId="{A3CB3B0C-8BD7-4E8E-B225-5C56B6F29888}" dt="2024-12-08T00:41:22.196" v="135"/>
          <ac:spMkLst>
            <pc:docMk/>
            <pc:sldMk cId="3027057458" sldId="265"/>
            <ac:spMk id="3" creationId="{7C76EFEF-A88D-669E-BB48-1DFB5D22C33C}"/>
          </ac:spMkLst>
        </pc:spChg>
        <pc:picChg chg="add mod">
          <ac:chgData name="Inna Malyuk" userId="5c25c403cfbfe6e9" providerId="LiveId" clId="{A3CB3B0C-8BD7-4E8E-B225-5C56B6F29888}" dt="2024-12-08T00:41:57.785" v="138" actId="14100"/>
          <ac:picMkLst>
            <pc:docMk/>
            <pc:sldMk cId="3027057458" sldId="265"/>
            <ac:picMk id="4" creationId="{E8C9212B-BB2B-5DC0-17D0-52365FA969D0}"/>
          </ac:picMkLst>
        </pc:picChg>
      </pc:sldChg>
      <pc:sldChg chg="addSp modSp new">
        <pc:chgData name="Inna Malyuk" userId="5c25c403cfbfe6e9" providerId="LiveId" clId="{A3CB3B0C-8BD7-4E8E-B225-5C56B6F29888}" dt="2024-12-08T00:44:55.131" v="160"/>
        <pc:sldMkLst>
          <pc:docMk/>
          <pc:sldMk cId="788980951" sldId="266"/>
        </pc:sldMkLst>
        <pc:picChg chg="add mod">
          <ac:chgData name="Inna Malyuk" userId="5c25c403cfbfe6e9" providerId="LiveId" clId="{A3CB3B0C-8BD7-4E8E-B225-5C56B6F29888}" dt="2024-12-08T00:44:55.131" v="160"/>
          <ac:picMkLst>
            <pc:docMk/>
            <pc:sldMk cId="788980951" sldId="266"/>
            <ac:picMk id="4098" creationId="{8D8A1180-4B1B-2B85-4D68-F7C647BF0DE3}"/>
          </ac:picMkLst>
        </pc:picChg>
      </pc:sldChg>
      <pc:sldChg chg="addSp delSp modSp new setBg">
        <pc:chgData name="Inna Malyuk" userId="5c25c403cfbfe6e9" providerId="LiveId" clId="{A3CB3B0C-8BD7-4E8E-B225-5C56B6F29888}" dt="2024-12-08T02:19:56.105" v="634" actId="1076"/>
        <pc:sldMkLst>
          <pc:docMk/>
          <pc:sldMk cId="2302137255" sldId="267"/>
        </pc:sldMkLst>
        <pc:picChg chg="add mod">
          <ac:chgData name="Inna Malyuk" userId="5c25c403cfbfe6e9" providerId="LiveId" clId="{A3CB3B0C-8BD7-4E8E-B225-5C56B6F29888}" dt="2024-12-08T02:19:56.105" v="634" actId="1076"/>
          <ac:picMkLst>
            <pc:docMk/>
            <pc:sldMk cId="2302137255" sldId="267"/>
            <ac:picMk id="5123" creationId="{6A5CDD1F-1162-1D8D-E998-721338FABA5F}"/>
          </ac:picMkLst>
        </pc:picChg>
        <pc:picChg chg="add del mod">
          <ac:chgData name="Inna Malyuk" userId="5c25c403cfbfe6e9" providerId="LiveId" clId="{A3CB3B0C-8BD7-4E8E-B225-5C56B6F29888}" dt="2024-12-08T00:46:33.689" v="176" actId="478"/>
          <ac:picMkLst>
            <pc:docMk/>
            <pc:sldMk cId="2302137255" sldId="267"/>
            <ac:picMk id="5125" creationId="{3BA3E6F2-C4A4-F9AF-6CDB-4FF40804E269}"/>
          </ac:picMkLst>
        </pc:picChg>
        <pc:picChg chg="add del mod">
          <ac:chgData name="Inna Malyuk" userId="5c25c403cfbfe6e9" providerId="LiveId" clId="{A3CB3B0C-8BD7-4E8E-B225-5C56B6F29888}" dt="2024-12-08T01:35:26.050" v="298" actId="478"/>
          <ac:picMkLst>
            <pc:docMk/>
            <pc:sldMk cId="2302137255" sldId="267"/>
            <ac:picMk id="5127" creationId="{D1857B8F-916B-AAF2-D7E2-AC6A642A7AC2}"/>
          </ac:picMkLst>
        </pc:picChg>
        <pc:picChg chg="add del mod">
          <ac:chgData name="Inna Malyuk" userId="5c25c403cfbfe6e9" providerId="LiveId" clId="{A3CB3B0C-8BD7-4E8E-B225-5C56B6F29888}" dt="2024-12-08T01:34:06.009" v="285" actId="478"/>
          <ac:picMkLst>
            <pc:docMk/>
            <pc:sldMk cId="2302137255" sldId="267"/>
            <ac:picMk id="5129" creationId="{B6B65B7E-393E-C043-93ED-E0B2D943714E}"/>
          </ac:picMkLst>
        </pc:picChg>
      </pc:sldChg>
      <pc:sldChg chg="addSp delSp modSp new mod ord setBg">
        <pc:chgData name="Inna Malyuk" userId="5c25c403cfbfe6e9" providerId="LiveId" clId="{A3CB3B0C-8BD7-4E8E-B225-5C56B6F29888}" dt="2024-12-08T02:33:53.726" v="800" actId="14100"/>
        <pc:sldMkLst>
          <pc:docMk/>
          <pc:sldMk cId="3481466789" sldId="268"/>
        </pc:sldMkLst>
        <pc:spChg chg="add mod">
          <ac:chgData name="Inna Malyuk" userId="5c25c403cfbfe6e9" providerId="LiveId" clId="{A3CB3B0C-8BD7-4E8E-B225-5C56B6F29888}" dt="2024-12-08T02:33:47.276" v="797" actId="1076"/>
          <ac:spMkLst>
            <pc:docMk/>
            <pc:sldMk cId="3481466789" sldId="268"/>
            <ac:spMk id="3" creationId="{8B639888-80E0-A3BB-3F02-7F3039F6FD2E}"/>
          </ac:spMkLst>
        </pc:spChg>
        <pc:picChg chg="add mod">
          <ac:chgData name="Inna Malyuk" userId="5c25c403cfbfe6e9" providerId="LiveId" clId="{A3CB3B0C-8BD7-4E8E-B225-5C56B6F29888}" dt="2024-12-08T02:33:53.726" v="800" actId="14100"/>
          <ac:picMkLst>
            <pc:docMk/>
            <pc:sldMk cId="3481466789" sldId="268"/>
            <ac:picMk id="6147" creationId="{0A578837-CDF4-65B9-A1C9-9D2603B976AF}"/>
          </ac:picMkLst>
        </pc:picChg>
        <pc:picChg chg="add del mod">
          <ac:chgData name="Inna Malyuk" userId="5c25c403cfbfe6e9" providerId="LiveId" clId="{A3CB3B0C-8BD7-4E8E-B225-5C56B6F29888}" dt="2024-12-08T01:33:46.058" v="280" actId="21"/>
          <ac:picMkLst>
            <pc:docMk/>
            <pc:sldMk cId="3481466789" sldId="268"/>
            <ac:picMk id="6149" creationId="{B82442A4-F853-9AD7-6B94-7596F9E048B0}"/>
          </ac:picMkLst>
        </pc:picChg>
        <pc:picChg chg="add del mod">
          <ac:chgData name="Inna Malyuk" userId="5c25c403cfbfe6e9" providerId="LiveId" clId="{A3CB3B0C-8BD7-4E8E-B225-5C56B6F29888}" dt="2024-12-08T01:33:27.074" v="275" actId="478"/>
          <ac:picMkLst>
            <pc:docMk/>
            <pc:sldMk cId="3481466789" sldId="268"/>
            <ac:picMk id="6151" creationId="{5858F7A5-3B4E-E342-E751-4660600FAA9B}"/>
          </ac:picMkLst>
        </pc:picChg>
        <pc:picChg chg="add del mod">
          <ac:chgData name="Inna Malyuk" userId="5c25c403cfbfe6e9" providerId="LiveId" clId="{A3CB3B0C-8BD7-4E8E-B225-5C56B6F29888}" dt="2024-12-08T01:33:49.573" v="281" actId="478"/>
          <ac:picMkLst>
            <pc:docMk/>
            <pc:sldMk cId="3481466789" sldId="268"/>
            <ac:picMk id="6153" creationId="{66CBC121-5188-A762-FAF4-602D0CE3144E}"/>
          </ac:picMkLst>
        </pc:picChg>
      </pc:sldChg>
      <pc:sldChg chg="modSp new del">
        <pc:chgData name="Inna Malyuk" userId="5c25c403cfbfe6e9" providerId="LiveId" clId="{A3CB3B0C-8BD7-4E8E-B225-5C56B6F29888}" dt="2024-12-08T00:47:33.659" v="182" actId="2696"/>
        <pc:sldMkLst>
          <pc:docMk/>
          <pc:sldMk cId="3294282660" sldId="269"/>
        </pc:sldMkLst>
        <pc:spChg chg="mod">
          <ac:chgData name="Inna Malyuk" userId="5c25c403cfbfe6e9" providerId="LiveId" clId="{A3CB3B0C-8BD7-4E8E-B225-5C56B6F29888}" dt="2024-12-08T00:47:20.904" v="181"/>
          <ac:spMkLst>
            <pc:docMk/>
            <pc:sldMk cId="3294282660" sldId="269"/>
            <ac:spMk id="3" creationId="{2CED9CD5-18A8-227C-2D49-1FCC60E4733D}"/>
          </ac:spMkLst>
        </pc:spChg>
      </pc:sldChg>
      <pc:sldChg chg="addSp modSp new setBg">
        <pc:chgData name="Inna Malyuk" userId="5c25c403cfbfe6e9" providerId="LiveId" clId="{A3CB3B0C-8BD7-4E8E-B225-5C56B6F29888}" dt="2024-12-08T00:48:57.370" v="193" actId="1076"/>
        <pc:sldMkLst>
          <pc:docMk/>
          <pc:sldMk cId="3568177936" sldId="269"/>
        </pc:sldMkLst>
        <pc:picChg chg="add mod">
          <ac:chgData name="Inna Malyuk" userId="5c25c403cfbfe6e9" providerId="LiveId" clId="{A3CB3B0C-8BD7-4E8E-B225-5C56B6F29888}" dt="2024-12-08T00:48:57.370" v="193" actId="1076"/>
          <ac:picMkLst>
            <pc:docMk/>
            <pc:sldMk cId="3568177936" sldId="269"/>
            <ac:picMk id="7171" creationId="{D32C3232-204F-2ACA-45B5-1F479691680A}"/>
          </ac:picMkLst>
        </pc:picChg>
      </pc:sldChg>
      <pc:sldChg chg="addSp modSp new setBg">
        <pc:chgData name="Inna Malyuk" userId="5c25c403cfbfe6e9" providerId="LiveId" clId="{A3CB3B0C-8BD7-4E8E-B225-5C56B6F29888}" dt="2024-12-08T00:49:26.179" v="200" actId="1076"/>
        <pc:sldMkLst>
          <pc:docMk/>
          <pc:sldMk cId="2197651097" sldId="270"/>
        </pc:sldMkLst>
        <pc:picChg chg="add mod">
          <ac:chgData name="Inna Malyuk" userId="5c25c403cfbfe6e9" providerId="LiveId" clId="{A3CB3B0C-8BD7-4E8E-B225-5C56B6F29888}" dt="2024-12-08T00:49:26.179" v="200" actId="1076"/>
          <ac:picMkLst>
            <pc:docMk/>
            <pc:sldMk cId="2197651097" sldId="270"/>
            <ac:picMk id="8195" creationId="{672E39D0-73ED-ED6E-91B8-DF6EACCDC88D}"/>
          </ac:picMkLst>
        </pc:picChg>
      </pc:sldChg>
      <pc:sldChg chg="addSp modSp new setBg">
        <pc:chgData name="Inna Malyuk" userId="5c25c403cfbfe6e9" providerId="LiveId" clId="{A3CB3B0C-8BD7-4E8E-B225-5C56B6F29888}" dt="2024-12-08T00:50:12.891" v="206" actId="14100"/>
        <pc:sldMkLst>
          <pc:docMk/>
          <pc:sldMk cId="1905040763" sldId="271"/>
        </pc:sldMkLst>
        <pc:picChg chg="add mod">
          <ac:chgData name="Inna Malyuk" userId="5c25c403cfbfe6e9" providerId="LiveId" clId="{A3CB3B0C-8BD7-4E8E-B225-5C56B6F29888}" dt="2024-12-08T00:50:12.891" v="206" actId="14100"/>
          <ac:picMkLst>
            <pc:docMk/>
            <pc:sldMk cId="1905040763" sldId="271"/>
            <ac:picMk id="9219" creationId="{7470D56F-C427-4294-3664-5876DCACF5F5}"/>
          </ac:picMkLst>
        </pc:picChg>
      </pc:sldChg>
      <pc:sldChg chg="addSp modSp new">
        <pc:chgData name="Inna Malyuk" userId="5c25c403cfbfe6e9" providerId="LiveId" clId="{A3CB3B0C-8BD7-4E8E-B225-5C56B6F29888}" dt="2024-12-08T00:50:44.237" v="208"/>
        <pc:sldMkLst>
          <pc:docMk/>
          <pc:sldMk cId="3012674815" sldId="272"/>
        </pc:sldMkLst>
        <pc:picChg chg="add mod">
          <ac:chgData name="Inna Malyuk" userId="5c25c403cfbfe6e9" providerId="LiveId" clId="{A3CB3B0C-8BD7-4E8E-B225-5C56B6F29888}" dt="2024-12-08T00:50:44.237" v="208"/>
          <ac:picMkLst>
            <pc:docMk/>
            <pc:sldMk cId="3012674815" sldId="272"/>
            <ac:picMk id="10242" creationId="{17479D1F-E207-EFAD-B661-FF0A2E51BBA7}"/>
          </ac:picMkLst>
        </pc:picChg>
      </pc:sldChg>
      <pc:sldChg chg="addSp delSp modSp new setBg">
        <pc:chgData name="Inna Malyuk" userId="5c25c403cfbfe6e9" providerId="LiveId" clId="{A3CB3B0C-8BD7-4E8E-B225-5C56B6F29888}" dt="2024-12-08T02:22:52.728" v="704" actId="14100"/>
        <pc:sldMkLst>
          <pc:docMk/>
          <pc:sldMk cId="1348363330" sldId="273"/>
        </pc:sldMkLst>
        <pc:picChg chg="add del mod">
          <ac:chgData name="Inna Malyuk" userId="5c25c403cfbfe6e9" providerId="LiveId" clId="{A3CB3B0C-8BD7-4E8E-B225-5C56B6F29888}" dt="2024-12-08T01:35:50.966" v="303" actId="478"/>
          <ac:picMkLst>
            <pc:docMk/>
            <pc:sldMk cId="1348363330" sldId="273"/>
            <ac:picMk id="11267" creationId="{D151B241-CC3A-FF52-7B7B-F08DD4C7256C}"/>
          </ac:picMkLst>
        </pc:picChg>
        <pc:picChg chg="add mod">
          <ac:chgData name="Inna Malyuk" userId="5c25c403cfbfe6e9" providerId="LiveId" clId="{A3CB3B0C-8BD7-4E8E-B225-5C56B6F29888}" dt="2024-12-08T02:22:52.728" v="704" actId="14100"/>
          <ac:picMkLst>
            <pc:docMk/>
            <pc:sldMk cId="1348363330" sldId="273"/>
            <ac:picMk id="11269" creationId="{BAFDEB8D-0415-A70D-FC4D-EC1E06ED3A4F}"/>
          </ac:picMkLst>
        </pc:picChg>
        <pc:picChg chg="add del mod">
          <ac:chgData name="Inna Malyuk" userId="5c25c403cfbfe6e9" providerId="LiveId" clId="{A3CB3B0C-8BD7-4E8E-B225-5C56B6F29888}" dt="2024-12-08T01:35:47.583" v="302" actId="478"/>
          <ac:picMkLst>
            <pc:docMk/>
            <pc:sldMk cId="1348363330" sldId="273"/>
            <ac:picMk id="11271" creationId="{AA000BAB-64F3-0170-F50B-D5BB2B4BC322}"/>
          </ac:picMkLst>
        </pc:picChg>
      </pc:sldChg>
      <pc:sldChg chg="modSp new mod ord">
        <pc:chgData name="Inna Malyuk" userId="5c25c403cfbfe6e9" providerId="LiveId" clId="{A3CB3B0C-8BD7-4E8E-B225-5C56B6F29888}" dt="2024-12-08T01:24:55.750" v="263" actId="20577"/>
        <pc:sldMkLst>
          <pc:docMk/>
          <pc:sldMk cId="74661727" sldId="274"/>
        </pc:sldMkLst>
        <pc:spChg chg="mod">
          <ac:chgData name="Inna Malyuk" userId="5c25c403cfbfe6e9" providerId="LiveId" clId="{A3CB3B0C-8BD7-4E8E-B225-5C56B6F29888}" dt="2024-12-08T01:11:50.670" v="245" actId="20577"/>
          <ac:spMkLst>
            <pc:docMk/>
            <pc:sldMk cId="74661727" sldId="274"/>
            <ac:spMk id="2" creationId="{20B33665-F814-6370-11F6-F4D936C803C1}"/>
          </ac:spMkLst>
        </pc:spChg>
        <pc:spChg chg="mod">
          <ac:chgData name="Inna Malyuk" userId="5c25c403cfbfe6e9" providerId="LiveId" clId="{A3CB3B0C-8BD7-4E8E-B225-5C56B6F29888}" dt="2024-12-08T01:24:55.750" v="263" actId="20577"/>
          <ac:spMkLst>
            <pc:docMk/>
            <pc:sldMk cId="74661727" sldId="274"/>
            <ac:spMk id="3" creationId="{C772E89F-5C7C-1410-5B61-A7B23B57615C}"/>
          </ac:spMkLst>
        </pc:spChg>
      </pc:sldChg>
      <pc:sldChg chg="new del">
        <pc:chgData name="Inna Malyuk" userId="5c25c403cfbfe6e9" providerId="LiveId" clId="{A3CB3B0C-8BD7-4E8E-B225-5C56B6F29888}" dt="2024-12-08T01:11:36.889" v="223" actId="680"/>
        <pc:sldMkLst>
          <pc:docMk/>
          <pc:sldMk cId="1904069499" sldId="274"/>
        </pc:sldMkLst>
      </pc:sldChg>
      <pc:sldChg chg="addSp modSp new ord">
        <pc:chgData name="Inna Malyuk" userId="5c25c403cfbfe6e9" providerId="LiveId" clId="{A3CB3B0C-8BD7-4E8E-B225-5C56B6F29888}" dt="2024-12-08T02:19:49.056" v="633" actId="14100"/>
        <pc:sldMkLst>
          <pc:docMk/>
          <pc:sldMk cId="2550556485" sldId="275"/>
        </pc:sldMkLst>
        <pc:picChg chg="add mod">
          <ac:chgData name="Inna Malyuk" userId="5c25c403cfbfe6e9" providerId="LiveId" clId="{A3CB3B0C-8BD7-4E8E-B225-5C56B6F29888}" dt="2024-12-08T02:19:49.056" v="633" actId="14100"/>
          <ac:picMkLst>
            <pc:docMk/>
            <pc:sldMk cId="2550556485" sldId="275"/>
            <ac:picMk id="2" creationId="{0AC0D57F-AB7E-7371-9654-2776DAF0FACA}"/>
          </ac:picMkLst>
        </pc:picChg>
      </pc:sldChg>
      <pc:sldChg chg="addSp modSp new ord">
        <pc:chgData name="Inna Malyuk" userId="5c25c403cfbfe6e9" providerId="LiveId" clId="{A3CB3B0C-8BD7-4E8E-B225-5C56B6F29888}" dt="2024-12-08T02:19:41.468" v="627"/>
        <pc:sldMkLst>
          <pc:docMk/>
          <pc:sldMk cId="2276061400" sldId="276"/>
        </pc:sldMkLst>
        <pc:picChg chg="add mod">
          <ac:chgData name="Inna Malyuk" userId="5c25c403cfbfe6e9" providerId="LiveId" clId="{A3CB3B0C-8BD7-4E8E-B225-5C56B6F29888}" dt="2024-12-08T01:33:42.044" v="279" actId="1076"/>
          <ac:picMkLst>
            <pc:docMk/>
            <pc:sldMk cId="2276061400" sldId="276"/>
            <ac:picMk id="2" creationId="{5DD835EC-1D5C-9F8F-CF2D-15BFEC8A8711}"/>
          </ac:picMkLst>
        </pc:picChg>
      </pc:sldChg>
      <pc:sldChg chg="addSp modSp new">
        <pc:chgData name="Inna Malyuk" userId="5c25c403cfbfe6e9" providerId="LiveId" clId="{A3CB3B0C-8BD7-4E8E-B225-5C56B6F29888}" dt="2024-12-08T02:19:32.741" v="625" actId="1076"/>
        <pc:sldMkLst>
          <pc:docMk/>
          <pc:sldMk cId="129051614" sldId="277"/>
        </pc:sldMkLst>
        <pc:picChg chg="add mod">
          <ac:chgData name="Inna Malyuk" userId="5c25c403cfbfe6e9" providerId="LiveId" clId="{A3CB3B0C-8BD7-4E8E-B225-5C56B6F29888}" dt="2024-12-08T02:19:32.741" v="625" actId="1076"/>
          <ac:picMkLst>
            <pc:docMk/>
            <pc:sldMk cId="129051614" sldId="277"/>
            <ac:picMk id="2" creationId="{10DD716C-9A33-D259-2C97-5DF43FE5A2B9}"/>
          </ac:picMkLst>
        </pc:picChg>
      </pc:sldChg>
      <pc:sldChg chg="addSp modSp new">
        <pc:chgData name="Inna Malyuk" userId="5c25c403cfbfe6e9" providerId="LiveId" clId="{A3CB3B0C-8BD7-4E8E-B225-5C56B6F29888}" dt="2024-12-08T02:22:46.412" v="701" actId="14100"/>
        <pc:sldMkLst>
          <pc:docMk/>
          <pc:sldMk cId="60867808" sldId="278"/>
        </pc:sldMkLst>
        <pc:picChg chg="add mod">
          <ac:chgData name="Inna Malyuk" userId="5c25c403cfbfe6e9" providerId="LiveId" clId="{A3CB3B0C-8BD7-4E8E-B225-5C56B6F29888}" dt="2024-12-08T02:22:46.412" v="701" actId="14100"/>
          <ac:picMkLst>
            <pc:docMk/>
            <pc:sldMk cId="60867808" sldId="278"/>
            <ac:picMk id="2" creationId="{13A00595-CAEF-EC5B-537C-560B776423FE}"/>
          </ac:picMkLst>
        </pc:picChg>
      </pc:sldChg>
      <pc:sldChg chg="addSp modSp new mod">
        <pc:chgData name="Inna Malyuk" userId="5c25c403cfbfe6e9" providerId="LiveId" clId="{A3CB3B0C-8BD7-4E8E-B225-5C56B6F29888}" dt="2024-12-08T01:35:15.502" v="297" actId="20577"/>
        <pc:sldMkLst>
          <pc:docMk/>
          <pc:sldMk cId="1484877652" sldId="279"/>
        </pc:sldMkLst>
        <pc:spChg chg="add mod">
          <ac:chgData name="Inna Malyuk" userId="5c25c403cfbfe6e9" providerId="LiveId" clId="{A3CB3B0C-8BD7-4E8E-B225-5C56B6F29888}" dt="2024-12-08T01:35:15.502" v="297" actId="20577"/>
          <ac:spMkLst>
            <pc:docMk/>
            <pc:sldMk cId="1484877652" sldId="279"/>
            <ac:spMk id="4" creationId="{C999BF0C-C390-4ED1-9C4B-83234083B0C8}"/>
          </ac:spMkLst>
        </pc:spChg>
        <pc:picChg chg="add mod">
          <ac:chgData name="Inna Malyuk" userId="5c25c403cfbfe6e9" providerId="LiveId" clId="{A3CB3B0C-8BD7-4E8E-B225-5C56B6F29888}" dt="2024-12-08T01:34:27.354" v="294" actId="1076"/>
          <ac:picMkLst>
            <pc:docMk/>
            <pc:sldMk cId="1484877652" sldId="279"/>
            <ac:picMk id="2" creationId="{33784CCE-4971-205C-737C-05605C2ABDB4}"/>
          </ac:picMkLst>
        </pc:picChg>
      </pc:sldChg>
      <pc:sldChg chg="addSp modSp new ord">
        <pc:chgData name="Inna Malyuk" userId="5c25c403cfbfe6e9" providerId="LiveId" clId="{A3CB3B0C-8BD7-4E8E-B225-5C56B6F29888}" dt="2024-12-08T02:23:31.812" v="715" actId="14100"/>
        <pc:sldMkLst>
          <pc:docMk/>
          <pc:sldMk cId="3305187701" sldId="280"/>
        </pc:sldMkLst>
        <pc:picChg chg="add mod">
          <ac:chgData name="Inna Malyuk" userId="5c25c403cfbfe6e9" providerId="LiveId" clId="{A3CB3B0C-8BD7-4E8E-B225-5C56B6F29888}" dt="2024-12-08T02:23:31.812" v="715" actId="14100"/>
          <ac:picMkLst>
            <pc:docMk/>
            <pc:sldMk cId="3305187701" sldId="280"/>
            <ac:picMk id="2" creationId="{722923DE-94B0-E8F1-6D44-87A466816657}"/>
          </ac:picMkLst>
        </pc:picChg>
      </pc:sldChg>
      <pc:sldChg chg="addSp modSp new">
        <pc:chgData name="Inna Malyuk" userId="5c25c403cfbfe6e9" providerId="LiveId" clId="{A3CB3B0C-8BD7-4E8E-B225-5C56B6F29888}" dt="2024-12-08T02:22:59.081" v="706" actId="14100"/>
        <pc:sldMkLst>
          <pc:docMk/>
          <pc:sldMk cId="2206957663" sldId="281"/>
        </pc:sldMkLst>
        <pc:picChg chg="add mod">
          <ac:chgData name="Inna Malyuk" userId="5c25c403cfbfe6e9" providerId="LiveId" clId="{A3CB3B0C-8BD7-4E8E-B225-5C56B6F29888}" dt="2024-12-08T02:22:59.081" v="706" actId="14100"/>
          <ac:picMkLst>
            <pc:docMk/>
            <pc:sldMk cId="2206957663" sldId="281"/>
            <ac:picMk id="2" creationId="{BD1A3342-DCEF-4F90-41BE-0C9611DD3F64}"/>
          </ac:picMkLst>
        </pc:picChg>
      </pc:sldChg>
      <pc:sldChg chg="addSp new ord">
        <pc:chgData name="Inna Malyuk" userId="5c25c403cfbfe6e9" providerId="LiveId" clId="{A3CB3B0C-8BD7-4E8E-B225-5C56B6F29888}" dt="2024-12-08T02:23:24.249" v="712"/>
        <pc:sldMkLst>
          <pc:docMk/>
          <pc:sldMk cId="2921459380" sldId="282"/>
        </pc:sldMkLst>
        <pc:picChg chg="add">
          <ac:chgData name="Inna Malyuk" userId="5c25c403cfbfe6e9" providerId="LiveId" clId="{A3CB3B0C-8BD7-4E8E-B225-5C56B6F29888}" dt="2024-12-08T01:37:17.277" v="308"/>
          <ac:picMkLst>
            <pc:docMk/>
            <pc:sldMk cId="2921459380" sldId="282"/>
            <ac:picMk id="12290" creationId="{52D2744F-BF38-E342-F4F3-3289D53A6DCE}"/>
          </ac:picMkLst>
        </pc:picChg>
      </pc:sldChg>
      <pc:sldChg chg="addSp new">
        <pc:chgData name="Inna Malyuk" userId="5c25c403cfbfe6e9" providerId="LiveId" clId="{A3CB3B0C-8BD7-4E8E-B225-5C56B6F29888}" dt="2024-12-08T01:37:50.751" v="310"/>
        <pc:sldMkLst>
          <pc:docMk/>
          <pc:sldMk cId="216216177" sldId="283"/>
        </pc:sldMkLst>
        <pc:picChg chg="add">
          <ac:chgData name="Inna Malyuk" userId="5c25c403cfbfe6e9" providerId="LiveId" clId="{A3CB3B0C-8BD7-4E8E-B225-5C56B6F29888}" dt="2024-12-08T01:37:50.751" v="310"/>
          <ac:picMkLst>
            <pc:docMk/>
            <pc:sldMk cId="216216177" sldId="283"/>
            <ac:picMk id="20482" creationId="{A3DE337F-B969-25C5-BEA5-8AEC4CF44B22}"/>
          </ac:picMkLst>
        </pc:picChg>
      </pc:sldChg>
      <pc:sldChg chg="addSp modSp new mod modAnim">
        <pc:chgData name="Inna Malyuk" userId="5c25c403cfbfe6e9" providerId="LiveId" clId="{A3CB3B0C-8BD7-4E8E-B225-5C56B6F29888}" dt="2024-12-08T01:45:40.773" v="316" actId="14100"/>
        <pc:sldMkLst>
          <pc:docMk/>
          <pc:sldMk cId="2351929434" sldId="284"/>
        </pc:sldMkLst>
        <pc:picChg chg="add mod">
          <ac:chgData name="Inna Malyuk" userId="5c25c403cfbfe6e9" providerId="LiveId" clId="{A3CB3B0C-8BD7-4E8E-B225-5C56B6F29888}" dt="2024-12-08T01:45:40.773" v="316" actId="14100"/>
          <ac:picMkLst>
            <pc:docMk/>
            <pc:sldMk cId="2351929434" sldId="284"/>
            <ac:picMk id="2" creationId="{B2AAAC18-4B8A-35B0-E0D7-A1A2538CE572}"/>
          </ac:picMkLst>
        </pc:picChg>
      </pc:sldChg>
      <pc:sldChg chg="addSp new ord">
        <pc:chgData name="Inna Malyuk" userId="5c25c403cfbfe6e9" providerId="LiveId" clId="{A3CB3B0C-8BD7-4E8E-B225-5C56B6F29888}" dt="2024-12-08T02:19:42.735" v="629"/>
        <pc:sldMkLst>
          <pc:docMk/>
          <pc:sldMk cId="1550888128" sldId="285"/>
        </pc:sldMkLst>
        <pc:picChg chg="add">
          <ac:chgData name="Inna Malyuk" userId="5c25c403cfbfe6e9" providerId="LiveId" clId="{A3CB3B0C-8BD7-4E8E-B225-5C56B6F29888}" dt="2024-12-08T01:40:32.284" v="313"/>
          <ac:picMkLst>
            <pc:docMk/>
            <pc:sldMk cId="1550888128" sldId="285"/>
            <ac:picMk id="21506" creationId="{0A21FF19-1338-3F4C-03A3-B532FDC7FD94}"/>
          </ac:picMkLst>
        </pc:picChg>
      </pc:sldChg>
      <pc:sldChg chg="addSp delSp modSp new mod ord chgLayout">
        <pc:chgData name="Inna Malyuk" userId="5c25c403cfbfe6e9" providerId="LiveId" clId="{A3CB3B0C-8BD7-4E8E-B225-5C56B6F29888}" dt="2024-12-08T02:37:48.561" v="812"/>
        <pc:sldMkLst>
          <pc:docMk/>
          <pc:sldMk cId="3192378124" sldId="286"/>
        </pc:sldMkLst>
        <pc:spChg chg="del mod">
          <ac:chgData name="Inna Malyuk" userId="5c25c403cfbfe6e9" providerId="LiveId" clId="{A3CB3B0C-8BD7-4E8E-B225-5C56B6F29888}" dt="2024-12-08T01:50:51.786" v="335" actId="21"/>
          <ac:spMkLst>
            <pc:docMk/>
            <pc:sldMk cId="3192378124" sldId="286"/>
            <ac:spMk id="2" creationId="{315432CC-19A8-0DB1-9176-5A046893E9C1}"/>
          </ac:spMkLst>
        </pc:spChg>
        <pc:spChg chg="del">
          <ac:chgData name="Inna Malyuk" userId="5c25c403cfbfe6e9" providerId="LiveId" clId="{A3CB3B0C-8BD7-4E8E-B225-5C56B6F29888}" dt="2024-12-08T01:50:21.237" v="330"/>
          <ac:spMkLst>
            <pc:docMk/>
            <pc:sldMk cId="3192378124" sldId="286"/>
            <ac:spMk id="3" creationId="{F32F41C0-6CD7-A929-7E4F-BD54C1FE383E}"/>
          </ac:spMkLst>
        </pc:spChg>
        <pc:spChg chg="add del mod">
          <ac:chgData name="Inna Malyuk" userId="5c25c403cfbfe6e9" providerId="LiveId" clId="{A3CB3B0C-8BD7-4E8E-B225-5C56B6F29888}" dt="2024-12-08T01:51:13.965" v="352" actId="21"/>
          <ac:spMkLst>
            <pc:docMk/>
            <pc:sldMk cId="3192378124" sldId="286"/>
            <ac:spMk id="6" creationId="{62C8F719-567B-37E5-8E66-29C96E3E20DB}"/>
          </ac:spMkLst>
        </pc:spChg>
        <pc:spChg chg="add del mod">
          <ac:chgData name="Inna Malyuk" userId="5c25c403cfbfe6e9" providerId="LiveId" clId="{A3CB3B0C-8BD7-4E8E-B225-5C56B6F29888}" dt="2024-12-08T01:52:06.683" v="355" actId="21"/>
          <ac:spMkLst>
            <pc:docMk/>
            <pc:sldMk cId="3192378124" sldId="286"/>
            <ac:spMk id="7" creationId="{2DD2D3B6-C509-C425-2F50-4701D8E718E1}"/>
          </ac:spMkLst>
        </pc:spChg>
        <pc:spChg chg="add">
          <ac:chgData name="Inna Malyuk" userId="5c25c403cfbfe6e9" providerId="LiveId" clId="{A3CB3B0C-8BD7-4E8E-B225-5C56B6F29888}" dt="2024-12-08T01:51:25.398" v="354"/>
          <ac:spMkLst>
            <pc:docMk/>
            <pc:sldMk cId="3192378124" sldId="286"/>
            <ac:spMk id="8" creationId="{5952F179-A727-2B75-0187-951B5A5DBAA2}"/>
          </ac:spMkLst>
        </pc:spChg>
        <pc:spChg chg="add mod ord">
          <ac:chgData name="Inna Malyuk" userId="5c25c403cfbfe6e9" providerId="LiveId" clId="{A3CB3B0C-8BD7-4E8E-B225-5C56B6F29888}" dt="2024-12-08T02:34:12.297" v="808" actId="14100"/>
          <ac:spMkLst>
            <pc:docMk/>
            <pc:sldMk cId="3192378124" sldId="286"/>
            <ac:spMk id="11" creationId="{E691920B-B7E9-0948-C02A-AA644416BD8E}"/>
          </ac:spMkLst>
        </pc:spChg>
        <pc:picChg chg="add mod ord">
          <ac:chgData name="Inna Malyuk" userId="5c25c403cfbfe6e9" providerId="LiveId" clId="{A3CB3B0C-8BD7-4E8E-B225-5C56B6F29888}" dt="2024-12-08T01:55:23.573" v="417" actId="14100"/>
          <ac:picMkLst>
            <pc:docMk/>
            <pc:sldMk cId="3192378124" sldId="286"/>
            <ac:picMk id="4" creationId="{0645A420-F0A7-1398-4B5A-277ABC3887B0}"/>
          </ac:picMkLst>
        </pc:picChg>
        <pc:picChg chg="add mod">
          <ac:chgData name="Inna Malyuk" userId="5c25c403cfbfe6e9" providerId="LiveId" clId="{A3CB3B0C-8BD7-4E8E-B225-5C56B6F29888}" dt="2024-12-08T01:55:12.164" v="413" actId="1076"/>
          <ac:picMkLst>
            <pc:docMk/>
            <pc:sldMk cId="3192378124" sldId="286"/>
            <ac:picMk id="10" creationId="{9F2278CA-33AA-CBA3-7F04-3EF04F14E56D}"/>
          </ac:picMkLst>
        </pc:picChg>
      </pc:sldChg>
      <pc:sldChg chg="addSp modSp new mod ord modClrScheme chgLayout">
        <pc:chgData name="Inna Malyuk" userId="5c25c403cfbfe6e9" providerId="LiveId" clId="{A3CB3B0C-8BD7-4E8E-B225-5C56B6F29888}" dt="2024-12-08T13:37:48.450" v="828" actId="20577"/>
        <pc:sldMkLst>
          <pc:docMk/>
          <pc:sldMk cId="3209620619" sldId="287"/>
        </pc:sldMkLst>
        <pc:spChg chg="mod ord">
          <ac:chgData name="Inna Malyuk" userId="5c25c403cfbfe6e9" providerId="LiveId" clId="{A3CB3B0C-8BD7-4E8E-B225-5C56B6F29888}" dt="2024-12-08T02:01:27.688" v="572" actId="20577"/>
          <ac:spMkLst>
            <pc:docMk/>
            <pc:sldMk cId="3209620619" sldId="287"/>
            <ac:spMk id="2" creationId="{1C713696-62CC-2E0C-F62A-810FE40C4133}"/>
          </ac:spMkLst>
        </pc:spChg>
        <pc:spChg chg="add mod ord">
          <ac:chgData name="Inna Malyuk" userId="5c25c403cfbfe6e9" providerId="LiveId" clId="{A3CB3B0C-8BD7-4E8E-B225-5C56B6F29888}" dt="2024-12-08T13:37:48.450" v="828" actId="20577"/>
          <ac:spMkLst>
            <pc:docMk/>
            <pc:sldMk cId="3209620619" sldId="287"/>
            <ac:spMk id="3" creationId="{AB6B72AF-7312-C664-4AAC-199A686DE4B5}"/>
          </ac:spMkLst>
        </pc:spChg>
        <pc:spChg chg="add mod ord">
          <ac:chgData name="Inna Malyuk" userId="5c25c403cfbfe6e9" providerId="LiveId" clId="{A3CB3B0C-8BD7-4E8E-B225-5C56B6F29888}" dt="2024-12-08T02:00:43.405" v="524" actId="20577"/>
          <ac:spMkLst>
            <pc:docMk/>
            <pc:sldMk cId="3209620619" sldId="287"/>
            <ac:spMk id="4" creationId="{1A466B4A-CB28-D5A7-694D-596015321CF3}"/>
          </ac:spMkLst>
        </pc:spChg>
      </pc:sldChg>
      <pc:sldChg chg="addSp delSp modSp new del mod">
        <pc:chgData name="Inna Malyuk" userId="5c25c403cfbfe6e9" providerId="LiveId" clId="{A3CB3B0C-8BD7-4E8E-B225-5C56B6F29888}" dt="2024-12-08T01:54:35.334" v="406" actId="2696"/>
        <pc:sldMkLst>
          <pc:docMk/>
          <pc:sldMk cId="2590182998" sldId="288"/>
        </pc:sldMkLst>
        <pc:spChg chg="del">
          <ac:chgData name="Inna Malyuk" userId="5c25c403cfbfe6e9" providerId="LiveId" clId="{A3CB3B0C-8BD7-4E8E-B225-5C56B6F29888}" dt="2024-12-08T01:52:50.280" v="364" actId="21"/>
          <ac:spMkLst>
            <pc:docMk/>
            <pc:sldMk cId="2590182998" sldId="288"/>
            <ac:spMk id="2" creationId="{E8BE2FF6-499E-D447-9CD4-2F9CFC4A673A}"/>
          </ac:spMkLst>
        </pc:spChg>
        <pc:spChg chg="add del mod">
          <ac:chgData name="Inna Malyuk" userId="5c25c403cfbfe6e9" providerId="LiveId" clId="{A3CB3B0C-8BD7-4E8E-B225-5C56B6F29888}" dt="2024-12-08T01:52:59.017" v="367" actId="21"/>
          <ac:spMkLst>
            <pc:docMk/>
            <pc:sldMk cId="2590182998" sldId="288"/>
            <ac:spMk id="3" creationId="{E8BE2FF6-499E-D447-9CD4-2F9CFC4A673A}"/>
          </ac:spMkLst>
        </pc:spChg>
        <pc:picChg chg="add mod">
          <ac:chgData name="Inna Malyuk" userId="5c25c403cfbfe6e9" providerId="LiveId" clId="{A3CB3B0C-8BD7-4E8E-B225-5C56B6F29888}" dt="2024-12-08T01:53:19.642" v="371" actId="1076"/>
          <ac:picMkLst>
            <pc:docMk/>
            <pc:sldMk cId="2590182998" sldId="288"/>
            <ac:picMk id="4" creationId="{E48D6E88-0598-13E3-FD5C-15269F153214}"/>
          </ac:picMkLst>
        </pc:picChg>
        <pc:picChg chg="add del">
          <ac:chgData name="Inna Malyuk" userId="5c25c403cfbfe6e9" providerId="LiveId" clId="{A3CB3B0C-8BD7-4E8E-B225-5C56B6F29888}" dt="2024-12-08T01:52:50.280" v="364" actId="21"/>
          <ac:picMkLst>
            <pc:docMk/>
            <pc:sldMk cId="2590182998" sldId="288"/>
            <ac:picMk id="23554" creationId="{E48D6E88-0598-13E3-FD5C-15269F153214}"/>
          </ac:picMkLst>
        </pc:picChg>
      </pc:sldChg>
      <pc:sldChg chg="addSp delSp modSp new mod ord">
        <pc:chgData name="Inna Malyuk" userId="5c25c403cfbfe6e9" providerId="LiveId" clId="{A3CB3B0C-8BD7-4E8E-B225-5C56B6F29888}" dt="2024-12-08T02:37:46.132" v="810"/>
        <pc:sldMkLst>
          <pc:docMk/>
          <pc:sldMk cId="258115059" sldId="289"/>
        </pc:sldMkLst>
        <pc:spChg chg="del mod">
          <ac:chgData name="Inna Malyuk" userId="5c25c403cfbfe6e9" providerId="LiveId" clId="{A3CB3B0C-8BD7-4E8E-B225-5C56B6F29888}" dt="2024-12-08T02:02:01.998" v="573" actId="21"/>
          <ac:spMkLst>
            <pc:docMk/>
            <pc:sldMk cId="258115059" sldId="289"/>
            <ac:spMk id="2" creationId="{68E1C1FE-AEA5-D854-F013-47EF962ABB2A}"/>
          </ac:spMkLst>
        </pc:spChg>
        <pc:spChg chg="add mod">
          <ac:chgData name="Inna Malyuk" userId="5c25c403cfbfe6e9" providerId="LiveId" clId="{A3CB3B0C-8BD7-4E8E-B225-5C56B6F29888}" dt="2024-12-08T02:28:20.186" v="785" actId="20577"/>
          <ac:spMkLst>
            <pc:docMk/>
            <pc:sldMk cId="258115059" sldId="289"/>
            <ac:spMk id="4" creationId="{F41D55AC-AC36-F4CE-C2C0-3AA8793437D0}"/>
          </ac:spMkLst>
        </pc:spChg>
      </pc:sldChg>
      <pc:sldChg chg="modSp new mod">
        <pc:chgData name="Inna Malyuk" userId="5c25c403cfbfe6e9" providerId="LiveId" clId="{A3CB3B0C-8BD7-4E8E-B225-5C56B6F29888}" dt="2024-12-08T02:22:06.544" v="686" actId="1076"/>
        <pc:sldMkLst>
          <pc:docMk/>
          <pc:sldMk cId="1397972284" sldId="290"/>
        </pc:sldMkLst>
        <pc:spChg chg="mod">
          <ac:chgData name="Inna Malyuk" userId="5c25c403cfbfe6e9" providerId="LiveId" clId="{A3CB3B0C-8BD7-4E8E-B225-5C56B6F29888}" dt="2024-12-08T02:22:06.544" v="686" actId="1076"/>
          <ac:spMkLst>
            <pc:docMk/>
            <pc:sldMk cId="1397972284" sldId="290"/>
            <ac:spMk id="2" creationId="{74C093EB-0056-10D2-944A-EFCFE4CD7B69}"/>
          </ac:spMkLst>
        </pc:spChg>
      </pc:sldChg>
      <pc:sldChg chg="modSp new mod">
        <pc:chgData name="Inna Malyuk" userId="5c25c403cfbfe6e9" providerId="LiveId" clId="{A3CB3B0C-8BD7-4E8E-B225-5C56B6F29888}" dt="2024-12-08T02:22:36.715" v="699" actId="1076"/>
        <pc:sldMkLst>
          <pc:docMk/>
          <pc:sldMk cId="747080751" sldId="291"/>
        </pc:sldMkLst>
        <pc:spChg chg="mod">
          <ac:chgData name="Inna Malyuk" userId="5c25c403cfbfe6e9" providerId="LiveId" clId="{A3CB3B0C-8BD7-4E8E-B225-5C56B6F29888}" dt="2024-12-08T02:22:36.715" v="699" actId="1076"/>
          <ac:spMkLst>
            <pc:docMk/>
            <pc:sldMk cId="747080751" sldId="291"/>
            <ac:spMk id="2" creationId="{B87FC50F-C437-AEF4-A713-14113CB87E1D}"/>
          </ac:spMkLst>
        </pc:spChg>
      </pc:sldChg>
      <pc:sldChg chg="addSp delSp modSp new mod">
        <pc:chgData name="Inna Malyuk" userId="5c25c403cfbfe6e9" providerId="LiveId" clId="{A3CB3B0C-8BD7-4E8E-B225-5C56B6F29888}" dt="2024-12-08T13:37:18.653" v="816" actId="21"/>
        <pc:sldMkLst>
          <pc:docMk/>
          <pc:sldMk cId="1932730829" sldId="292"/>
        </pc:sldMkLst>
        <pc:picChg chg="add mod">
          <ac:chgData name="Inna Malyuk" userId="5c25c403cfbfe6e9" providerId="LiveId" clId="{A3CB3B0C-8BD7-4E8E-B225-5C56B6F29888}" dt="2024-12-08T13:36:59.542" v="814"/>
          <ac:picMkLst>
            <pc:docMk/>
            <pc:sldMk cId="1932730829" sldId="292"/>
            <ac:picMk id="3" creationId="{89DB716D-D3F9-5A31-551B-47AA3CC4D91E}"/>
          </ac:picMkLst>
        </pc:picChg>
        <pc:picChg chg="add del mod">
          <ac:chgData name="Inna Malyuk" userId="5c25c403cfbfe6e9" providerId="LiveId" clId="{A3CB3B0C-8BD7-4E8E-B225-5C56B6F29888}" dt="2024-12-08T13:37:18.653" v="816" actId="21"/>
          <ac:picMkLst>
            <pc:docMk/>
            <pc:sldMk cId="1932730829" sldId="292"/>
            <ac:picMk id="5" creationId="{41378522-277D-B888-E00E-BCF21B1115A6}"/>
          </ac:picMkLst>
        </pc:picChg>
        <pc:picChg chg="add del mod">
          <ac:chgData name="Inna Malyuk" userId="5c25c403cfbfe6e9" providerId="LiveId" clId="{A3CB3B0C-8BD7-4E8E-B225-5C56B6F29888}" dt="2024-12-08T13:37:16.603" v="815" actId="21"/>
          <ac:picMkLst>
            <pc:docMk/>
            <pc:sldMk cId="1932730829" sldId="292"/>
            <ac:picMk id="7" creationId="{E59E79E3-C2DF-59B2-D38E-C4449EC2DC7F}"/>
          </ac:picMkLst>
        </pc:picChg>
      </pc:sldChg>
      <pc:sldChg chg="addSp delSp modSp new mod">
        <pc:chgData name="Inna Malyuk" userId="5c25c403cfbfe6e9" providerId="LiveId" clId="{A3CB3B0C-8BD7-4E8E-B225-5C56B6F29888}" dt="2024-12-08T13:40:18.923" v="836"/>
        <pc:sldMkLst>
          <pc:docMk/>
          <pc:sldMk cId="1170836096" sldId="293"/>
        </pc:sldMkLst>
        <pc:picChg chg="add del mod">
          <ac:chgData name="Inna Malyuk" userId="5c25c403cfbfe6e9" providerId="LiveId" clId="{A3CB3B0C-8BD7-4E8E-B225-5C56B6F29888}" dt="2024-12-08T13:40:16.265" v="835" actId="21"/>
          <ac:picMkLst>
            <pc:docMk/>
            <pc:sldMk cId="1170836096" sldId="293"/>
            <ac:picMk id="3" creationId="{9B38D374-2751-92DC-2108-714891D46122}"/>
          </ac:picMkLst>
        </pc:picChg>
        <pc:picChg chg="add mod">
          <ac:chgData name="Inna Malyuk" userId="5c25c403cfbfe6e9" providerId="LiveId" clId="{A3CB3B0C-8BD7-4E8E-B225-5C56B6F29888}" dt="2024-12-08T13:40:18.923" v="836"/>
          <ac:picMkLst>
            <pc:docMk/>
            <pc:sldMk cId="1170836096" sldId="293"/>
            <ac:picMk id="5" creationId="{689BD13D-D85F-A561-CB77-D4F8AFBDBF83}"/>
          </ac:picMkLst>
        </pc:picChg>
      </pc:sldChg>
      <pc:sldChg chg="new del">
        <pc:chgData name="Inna Malyuk" userId="5c25c403cfbfe6e9" providerId="LiveId" clId="{A3CB3B0C-8BD7-4E8E-B225-5C56B6F29888}" dt="2024-12-08T13:38:04.340" v="830" actId="680"/>
        <pc:sldMkLst>
          <pc:docMk/>
          <pc:sldMk cId="2742050515" sldId="293"/>
        </pc:sldMkLst>
      </pc:sldChg>
      <pc:sldChg chg="new del">
        <pc:chgData name="Inna Malyuk" userId="5c25c403cfbfe6e9" providerId="LiveId" clId="{A3CB3B0C-8BD7-4E8E-B225-5C56B6F29888}" dt="2024-12-08T13:38:09.508" v="832" actId="680"/>
        <pc:sldMkLst>
          <pc:docMk/>
          <pc:sldMk cId="3382940971" sldId="293"/>
        </pc:sldMkLst>
      </pc:sldChg>
      <pc:sldChg chg="addSp delSp modSp new del mod">
        <pc:chgData name="Inna Malyuk" userId="5c25c403cfbfe6e9" providerId="LiveId" clId="{A3CB3B0C-8BD7-4E8E-B225-5C56B6F29888}" dt="2024-12-08T13:43:25.681" v="852" actId="2696"/>
        <pc:sldMkLst>
          <pc:docMk/>
          <pc:sldMk cId="2610000924" sldId="294"/>
        </pc:sldMkLst>
        <pc:spChg chg="del mod">
          <ac:chgData name="Inna Malyuk" userId="5c25c403cfbfe6e9" providerId="LiveId" clId="{A3CB3B0C-8BD7-4E8E-B225-5C56B6F29888}" dt="2024-12-08T13:42:31.270" v="844" actId="21"/>
          <ac:spMkLst>
            <pc:docMk/>
            <pc:sldMk cId="2610000924" sldId="294"/>
            <ac:spMk id="2" creationId="{C53ADEC8-A530-3631-59FF-CE90C080D2B2}"/>
          </ac:spMkLst>
        </pc:spChg>
        <pc:picChg chg="add del mod">
          <ac:chgData name="Inna Malyuk" userId="5c25c403cfbfe6e9" providerId="LiveId" clId="{A3CB3B0C-8BD7-4E8E-B225-5C56B6F29888}" dt="2024-12-08T13:40:44.519" v="839" actId="478"/>
          <ac:picMkLst>
            <pc:docMk/>
            <pc:sldMk cId="2610000924" sldId="294"/>
            <ac:picMk id="3" creationId="{9EA85F0B-7859-A3B5-308A-1BE8085E3C60}"/>
          </ac:picMkLst>
        </pc:picChg>
        <pc:picChg chg="add mod">
          <ac:chgData name="Inna Malyuk" userId="5c25c403cfbfe6e9" providerId="LiveId" clId="{A3CB3B0C-8BD7-4E8E-B225-5C56B6F29888}" dt="2024-12-08T13:41:21.140" v="843" actId="14100"/>
          <ac:picMkLst>
            <pc:docMk/>
            <pc:sldMk cId="2610000924" sldId="294"/>
            <ac:picMk id="5" creationId="{C5C75469-514A-361F-718E-B9E86FFB5EEF}"/>
          </ac:picMkLst>
        </pc:picChg>
      </pc:sldChg>
      <pc:sldChg chg="addSp new ord">
        <pc:chgData name="Inna Malyuk" userId="5c25c403cfbfe6e9" providerId="LiveId" clId="{A3CB3B0C-8BD7-4E8E-B225-5C56B6F29888}" dt="2024-12-08T13:42:55.020" v="848"/>
        <pc:sldMkLst>
          <pc:docMk/>
          <pc:sldMk cId="1761998415" sldId="295"/>
        </pc:sldMkLst>
        <pc:picChg chg="add">
          <ac:chgData name="Inna Malyuk" userId="5c25c403cfbfe6e9" providerId="LiveId" clId="{A3CB3B0C-8BD7-4E8E-B225-5C56B6F29888}" dt="2024-12-08T13:42:50.313" v="846"/>
          <ac:picMkLst>
            <pc:docMk/>
            <pc:sldMk cId="1761998415" sldId="295"/>
            <ac:picMk id="1026" creationId="{88614E3D-FB04-83A8-BDF2-3CE3F5033AA2}"/>
          </ac:picMkLst>
        </pc:picChg>
      </pc:sldChg>
      <pc:sldChg chg="addSp modSp new mod">
        <pc:chgData name="Inna Malyuk" userId="5c25c403cfbfe6e9" providerId="LiveId" clId="{A3CB3B0C-8BD7-4E8E-B225-5C56B6F29888}" dt="2024-12-08T13:47:32.143" v="959" actId="20577"/>
        <pc:sldMkLst>
          <pc:docMk/>
          <pc:sldMk cId="3275814919" sldId="296"/>
        </pc:sldMkLst>
        <pc:spChg chg="mod">
          <ac:chgData name="Inna Malyuk" userId="5c25c403cfbfe6e9" providerId="LiveId" clId="{A3CB3B0C-8BD7-4E8E-B225-5C56B6F29888}" dt="2024-12-08T13:47:32.143" v="959" actId="20577"/>
          <ac:spMkLst>
            <pc:docMk/>
            <pc:sldMk cId="3275814919" sldId="296"/>
            <ac:spMk id="2" creationId="{F4547C6C-2D4B-108B-C739-F3E9B7F7F8B3}"/>
          </ac:spMkLst>
        </pc:spChg>
        <pc:picChg chg="add mod">
          <ac:chgData name="Inna Malyuk" userId="5c25c403cfbfe6e9" providerId="LiveId" clId="{A3CB3B0C-8BD7-4E8E-B225-5C56B6F29888}" dt="2024-12-08T13:43:20.744" v="850"/>
          <ac:picMkLst>
            <pc:docMk/>
            <pc:sldMk cId="3275814919" sldId="296"/>
            <ac:picMk id="3" creationId="{DC196476-6C8B-82BF-E57A-3E2BE39BC48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98504-963B-4830-B003-6672CA35371E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81AD-86D4-4A8D-9726-0E70647B5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5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81AD-86D4-4A8D-9726-0E70647B5D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92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3155-F0C8-151D-D4D3-9F2E3593D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CA707E-DF2D-D3FC-F44D-A60D57DB2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64203-080A-6691-E276-C494D20D3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469FF-6CFB-46C1-9A54-E0F3B64F8A5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149AE-A361-86F9-5076-85ACF06D2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6DC42-AB55-BB84-4ACB-60196606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2AD6-7D59-45D6-9AE5-CEE83F46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0D5F-B7C0-A433-6415-318762F82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87489-F71F-DFBA-9BCB-E2FE93A3B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83AE9-3B89-3E0E-4233-D7E591B3C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469FF-6CFB-46C1-9A54-E0F3B64F8A5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75423-7DA2-0AF3-E9BF-F806F053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FC22A-CD75-3B07-89B7-382D5A2A4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2AD6-7D59-45D6-9AE5-CEE83F46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7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6881F2-819F-49EA-79A4-9F5921F070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3D4B60-2273-B990-DFA4-804C6335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A60DD-F9D7-ED51-4BA9-1165A38C0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469FF-6CFB-46C1-9A54-E0F3B64F8A5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B23CE-F5F4-5F5B-8F11-5712F2D5A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5D5ED-C4D3-2AD5-6C90-DF416639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2AD6-7D59-45D6-9AE5-CEE83F46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19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929C-92CB-D40C-F6EC-F44DCCD6A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9D392-1F2F-ACD4-9BF3-6796EF698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5F65E-A6AA-F544-3A73-70D4A6874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469FF-6CFB-46C1-9A54-E0F3B64F8A5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5AA09-24E1-FFBE-1CB7-315A8397C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8B75E-57E9-8C44-99CE-9AC47A05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2AD6-7D59-45D6-9AE5-CEE83F46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55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9014-D409-D0E3-AF96-0DE4C5D4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408DB-AF40-F2DE-4FD7-44897408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CE677-1FF6-79B6-A562-235F5B9B0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469FF-6CFB-46C1-9A54-E0F3B64F8A5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C5717-F42F-5250-619F-4AFE835A2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A459A-97B0-E7C6-7BC5-D11958B7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2AD6-7D59-45D6-9AE5-CEE83F46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3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5BF2-176A-9D58-059F-68356412A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13CF1-0E66-931C-B6AF-B16726B3E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3BC23-6AC8-8E38-0E75-092206A34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F21812-5E11-286B-16FF-896E0E4CE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469FF-6CFB-46C1-9A54-E0F3B64F8A5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8E45C-2ADA-1E73-332E-545590225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35D09-0835-9A22-750F-E9419E54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2AD6-7D59-45D6-9AE5-CEE83F46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4F60E-5E3C-6DB3-6D3A-8BE6A8A4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1F998-0D2E-4C63-A901-64DA7F8B4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BAD7F-E1CA-2835-B88D-BBA8A70F5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09FF31-96B7-8B36-EC90-9AB199CD6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20A95-24CD-3C0F-E4A3-10CF8E556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BC33F7-34D2-6577-DC36-279997CA8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469FF-6CFB-46C1-9A54-E0F3B64F8A5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BF525-F851-E2AF-A046-6F86F0800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A9BFD-70BE-EA8A-1226-CE6C30D06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2AD6-7D59-45D6-9AE5-CEE83F46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86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E5035-3C00-ECBE-2D0E-851FC36E0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1A241D-04E8-D8E1-23A9-7F4A8D752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469FF-6CFB-46C1-9A54-E0F3B64F8A5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459343-F739-3B09-E970-536B523C9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32AC0-0F8C-6694-CC22-5E1426152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2AD6-7D59-45D6-9AE5-CEE83F46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9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20C670-59FA-B380-0844-827EA77B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469FF-6CFB-46C1-9A54-E0F3B64F8A5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626E9-8664-DF1F-4ED5-424667285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DB8C5-B044-A4EA-B9B6-90B429F6E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2AD6-7D59-45D6-9AE5-CEE83F46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30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CAF4C-ACFD-26FB-2E71-250453E9E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956E9-48B3-F333-C092-5580793F3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8423D-5049-AED5-D760-7A2D6DC20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862C1-0E5C-327A-7E2B-05BB5290E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469FF-6CFB-46C1-9A54-E0F3B64F8A5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E74D0-682D-0DF9-697E-DD1C49BBF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9728D-A45C-EEAD-7549-D42C0559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2AD6-7D59-45D6-9AE5-CEE83F46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97D4C-EA59-2EEB-00C5-558466B8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E8B3E9-09C7-4521-55E0-BB5608921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3AA58-A4CC-4386-246D-7B493B777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D94D83-5B65-7E75-CB19-568969CAE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469FF-6CFB-46C1-9A54-E0F3B64F8A5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73A48-E059-620F-A518-8B388234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46DE2-6169-15DC-F622-973751FA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2AD6-7D59-45D6-9AE5-CEE83F46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27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AD8917-9967-FB1C-AB11-9C9FDA482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7FC98-9F16-C4F3-9A11-8F25247AB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0823B-6C45-E671-37FC-EAF7DC483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469FF-6CFB-46C1-9A54-E0F3B64F8A5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F4E90-3512-72E3-8165-B165F17A7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63400-81D9-2A06-5572-1374386EC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12AD6-7D59-45D6-9AE5-CEE83F46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9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0yB3Ald-P8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youtube.com/shorts/Mu_f90LOlyo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facebook.com/photo/?fbid=10226130356437619&amp;set=a.10224987768313630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vguk7VK5rqA&amp;ab_channel=BBCNew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facebook.com/photo/?fbid=10226130381278240&amp;set=a.10224987768313630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facebook.com/photo/?fbid=10225087620329868&amp;set=a.10224987768313630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facebook.com/photo/?fbid=10226130368357917&amp;set=a.10224987768313630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facebook.com/photo/?fbid=10225087621169889&amp;set=a.10224987768313630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acebook.com/1599408436/videos/a.10224987768313630/1070669664619961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oYKuNfwNbaU&amp;pp=ygUUaHVtYW4gc2FmYXJpIGtoZXJzb24%3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acebook.com/photo/?fbid=10225087624089962&amp;set=a.10224987768313630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acebook.com/photo/?fbid=10226130382398268&amp;set=a.10224987768313630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acebook.com/photo/?fbid=10226130377198138&amp;set=a.10224987768313630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gofund.me/2d675931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ktok.com/@oleni31/video/7367390458630180102?is_from_webapp=1&amp;sender_device=pc" TargetMode="External"/><Relationship Id="rId2" Type="http://schemas.openxmlformats.org/officeDocument/2006/relationships/hyperlink" Target="https://www.tiktok.com/@user216944393581/video/7442365259362454806?is_from_webapp=1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facebook.com/photo/?fbid=10226130361517746&amp;set=a.10224987768313630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facebook.com/photo/?fbid=10226130363837804&amp;set=a.10224987768313630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facebook.com/photo/?fbid=10226130365717851&amp;set=a.10224987768313630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0A116-0AF5-1E4C-EDBF-0BD30EB5E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895"/>
            <a:ext cx="9144000" cy="734786"/>
          </a:xfrm>
        </p:spPr>
        <p:txBody>
          <a:bodyPr>
            <a:normAutofit fontScale="90000"/>
          </a:bodyPr>
          <a:lstStyle/>
          <a:p>
            <a:r>
              <a:rPr lang="en-US" dirty="0"/>
              <a:t>28x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74912A-8EC2-45C1-0626-6D97A6D8C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59329"/>
            <a:ext cx="9144000" cy="409847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A4707C-20E1-CF7F-5B23-C8A5480E12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7" y="833682"/>
            <a:ext cx="11642272" cy="5925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38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ay be an image of 2 people, trolley and street">
            <a:extLst>
              <a:ext uri="{FF2B5EF4-FFF2-40B4-BE49-F238E27FC236}">
                <a16:creationId xmlns:a16="http://schemas.microsoft.com/office/drawing/2014/main" id="{17479D1F-E207-EFAD-B661-FF0A2E51B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674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DB716D-D3F9-5A31-551B-47AA3CC4D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767" y="0"/>
            <a:ext cx="7362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30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3665-F814-6370-11F6-F4D936C80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Dam explosion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2E89F-5C7C-1410-5B61-A7B23B576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https://youtu.be/q0yB3Ald-P8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1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57E5F-2610-4E8E-5A1E-96D7FC1AE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AADC2-71C2-E0FF-CDAE-4A27C36DDD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Human Safari</a:t>
            </a:r>
            <a:endParaRPr lang="en-US" dirty="0"/>
          </a:p>
          <a:p>
            <a:r>
              <a:rPr lang="en-US" dirty="0"/>
              <a:t>Life continues – bus story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1C0949-1D60-3629-945F-3F68C4FBB2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076" y="1825625"/>
            <a:ext cx="3623848" cy="4351338"/>
          </a:xfrm>
        </p:spPr>
      </p:pic>
    </p:spTree>
    <p:extLst>
      <p:ext uri="{BB962C8B-B14F-4D97-AF65-F5344CB8AC3E}">
        <p14:creationId xmlns:p14="http://schemas.microsoft.com/office/powerpoint/2010/main" val="3585022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093EB-0056-10D2-944A-EFCFE4CD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2517775"/>
            <a:ext cx="10515600" cy="1325563"/>
          </a:xfrm>
        </p:spPr>
        <p:txBody>
          <a:bodyPr/>
          <a:lstStyle/>
          <a:p>
            <a:r>
              <a:rPr lang="en-US" dirty="0"/>
              <a:t>The volunteers</a:t>
            </a:r>
          </a:p>
        </p:txBody>
      </p:sp>
    </p:spTree>
    <p:extLst>
      <p:ext uri="{BB962C8B-B14F-4D97-AF65-F5344CB8AC3E}">
        <p14:creationId xmlns:p14="http://schemas.microsoft.com/office/powerpoint/2010/main" val="1397972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y be an image of 6 people and text">
            <a:extLst>
              <a:ext uri="{FF2B5EF4-FFF2-40B4-BE49-F238E27FC236}">
                <a16:creationId xmlns:a16="http://schemas.microsoft.com/office/drawing/2014/main" id="{8D8A1180-4B1B-2B85-4D68-F7C647BF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980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May be an image of 8 people">
            <a:hlinkClick r:id="rId2"/>
            <a:extLst>
              <a:ext uri="{FF2B5EF4-FFF2-40B4-BE49-F238E27FC236}">
                <a16:creationId xmlns:a16="http://schemas.microsoft.com/office/drawing/2014/main" id="{0A578837-CDF4-65B9-A1C9-9D2603B97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1" y="234429"/>
            <a:ext cx="8629650" cy="468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9888-80E0-A3BB-3F02-7F3039F6FD2E}"/>
              </a:ext>
            </a:extLst>
          </p:cNvPr>
          <p:cNvSpPr txBox="1"/>
          <p:nvPr/>
        </p:nvSpPr>
        <p:spPr>
          <a:xfrm>
            <a:off x="495299" y="5715001"/>
            <a:ext cx="1120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4"/>
              </a:rPr>
              <a:t>Russian drones hunt Ukraine civilians, evidence suggests | BBC News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1466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May be an image of 9 people, table and lighting">
            <a:hlinkClick r:id="rId2"/>
            <a:extLst>
              <a:ext uri="{FF2B5EF4-FFF2-40B4-BE49-F238E27FC236}">
                <a16:creationId xmlns:a16="http://schemas.microsoft.com/office/drawing/2014/main" id="{10DD716C-9A33-D259-2C97-5DF43FE5A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877" y="1066800"/>
            <a:ext cx="6856246" cy="413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51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ay be an image of 1 person and suitcase">
            <a:extLst>
              <a:ext uri="{FF2B5EF4-FFF2-40B4-BE49-F238E27FC236}">
                <a16:creationId xmlns:a16="http://schemas.microsoft.com/office/drawing/2014/main" id="{52D2744F-BF38-E342-F4F3-3289D53A6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459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May be an image of 1 person">
            <a:extLst>
              <a:ext uri="{FF2B5EF4-FFF2-40B4-BE49-F238E27FC236}">
                <a16:creationId xmlns:a16="http://schemas.microsoft.com/office/drawing/2014/main" id="{722923DE-94B0-E8F1-6D44-87A466816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701"/>
            <a:ext cx="6477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187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6B3A3-C3DE-716D-57B8-33CE6F8B8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07724"/>
            <a:ext cx="9144000" cy="641123"/>
          </a:xfrm>
        </p:spPr>
        <p:txBody>
          <a:bodyPr>
            <a:normAutofit fontScale="90000"/>
          </a:bodyPr>
          <a:lstStyle/>
          <a:p>
            <a:r>
              <a:rPr lang="en-US" dirty="0"/>
              <a:t>2017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796206-911F-9846-EB80-2B90F5258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20486"/>
            <a:ext cx="9144000" cy="463731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 descr="No photo description available.">
            <a:extLst>
              <a:ext uri="{FF2B5EF4-FFF2-40B4-BE49-F238E27FC236}">
                <a16:creationId xmlns:a16="http://schemas.microsoft.com/office/drawing/2014/main" id="{DB0E94AD-6160-C9DE-ABBC-96742D62A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5" y="748846"/>
            <a:ext cx="11691257" cy="598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789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ay be an image of babka">
            <a:hlinkClick r:id="rId2"/>
            <a:extLst>
              <a:ext uri="{FF2B5EF4-FFF2-40B4-BE49-F238E27FC236}">
                <a16:creationId xmlns:a16="http://schemas.microsoft.com/office/drawing/2014/main" id="{5DD835EC-1D5C-9F8F-CF2D-15BFEC8A8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6" y="1396625"/>
            <a:ext cx="7377113" cy="470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061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ay be an image of 2 people, clothes iron and text">
            <a:extLst>
              <a:ext uri="{FF2B5EF4-FFF2-40B4-BE49-F238E27FC236}">
                <a16:creationId xmlns:a16="http://schemas.microsoft.com/office/drawing/2014/main" id="{0A21FF19-1338-3F4C-03A3-B532FDC7F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0"/>
            <a:ext cx="3589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888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May be an image of 2 people, van, ambulance and text">
            <a:hlinkClick r:id="rId2"/>
            <a:extLst>
              <a:ext uri="{FF2B5EF4-FFF2-40B4-BE49-F238E27FC236}">
                <a16:creationId xmlns:a16="http://schemas.microsoft.com/office/drawing/2014/main" id="{0AC0D57F-AB7E-7371-9654-2776DAF0F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08" y="685801"/>
            <a:ext cx="7236542" cy="44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556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QNLqTIkBqJeDwgs_CzkliDCQpjcZudTeykOjFE1tgmzOQCckskIHESFz_MOmd3zOWAN9nV2ZFANFJowAx5N6YkG">
            <a:hlinkClick r:id="" action="ppaction://media"/>
            <a:extLst>
              <a:ext uri="{FF2B5EF4-FFF2-40B4-BE49-F238E27FC236}">
                <a16:creationId xmlns:a16="http://schemas.microsoft.com/office/drawing/2014/main" id="{B2AAAC18-4B8A-35B0-E0D7-A1A2538CE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0775" y="-19050"/>
            <a:ext cx="4625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2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C50F-C437-AEF4-A713-14113CB87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460625"/>
            <a:ext cx="10515600" cy="1325563"/>
          </a:xfrm>
        </p:spPr>
        <p:txBody>
          <a:bodyPr/>
          <a:lstStyle/>
          <a:p>
            <a:r>
              <a:rPr lang="en-US" dirty="0"/>
              <a:t>The “why”</a:t>
            </a:r>
          </a:p>
        </p:txBody>
      </p:sp>
    </p:spTree>
    <p:extLst>
      <p:ext uri="{BB962C8B-B14F-4D97-AF65-F5344CB8AC3E}">
        <p14:creationId xmlns:p14="http://schemas.microsoft.com/office/powerpoint/2010/main" val="747080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May be an image of 1 person and baguette">
            <a:hlinkClick r:id="rId2"/>
            <a:extLst>
              <a:ext uri="{FF2B5EF4-FFF2-40B4-BE49-F238E27FC236}">
                <a16:creationId xmlns:a16="http://schemas.microsoft.com/office/drawing/2014/main" id="{6A5CDD1F-1162-1D8D-E998-721338FAB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62000"/>
            <a:ext cx="4006942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137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hlinkClick r:id="rId2"/>
            <a:extLst>
              <a:ext uri="{FF2B5EF4-FFF2-40B4-BE49-F238E27FC236}">
                <a16:creationId xmlns:a16="http://schemas.microsoft.com/office/drawing/2014/main" id="{33784CCE-4971-205C-737C-05605C2AB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647700"/>
            <a:ext cx="3357562" cy="505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99BF0C-C390-4ED1-9C4B-83234083B0C8}"/>
              </a:ext>
            </a:extLst>
          </p:cNvPr>
          <p:cNvSpPr txBox="1"/>
          <p:nvPr/>
        </p:nvSpPr>
        <p:spPr>
          <a:xfrm>
            <a:off x="5033962" y="150563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https://www.youtube.com/watch?v=oYKuNfwNbaU&amp;pp=ygUUaHVtYW4gc2FmYXJpIGtoZXJzb24%3D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877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May be an image of 3 people and text">
            <a:hlinkClick r:id="rId2"/>
            <a:extLst>
              <a:ext uri="{FF2B5EF4-FFF2-40B4-BE49-F238E27FC236}">
                <a16:creationId xmlns:a16="http://schemas.microsoft.com/office/drawing/2014/main" id="{13A00595-CAEF-EC5B-537C-560B7764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628650"/>
            <a:ext cx="4506694" cy="57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67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May be an image of 2 people and text">
            <a:hlinkClick r:id="rId2"/>
            <a:extLst>
              <a:ext uri="{FF2B5EF4-FFF2-40B4-BE49-F238E27FC236}">
                <a16:creationId xmlns:a16="http://schemas.microsoft.com/office/drawing/2014/main" id="{BAFDEB8D-0415-A70D-FC4D-EC1E06ED3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1314450"/>
            <a:ext cx="6386512" cy="387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363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y be an image of 4 people">
            <a:hlinkClick r:id="rId2"/>
            <a:extLst>
              <a:ext uri="{FF2B5EF4-FFF2-40B4-BE49-F238E27FC236}">
                <a16:creationId xmlns:a16="http://schemas.microsoft.com/office/drawing/2014/main" id="{BD1A3342-DCEF-4F90-41BE-0C9611DD3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000124"/>
            <a:ext cx="4129087" cy="49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957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46E68-732F-8378-B8BD-0E74EE0E1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r>
              <a:rPr lang="en-US" dirty="0"/>
              <a:t>The Red Zone</a:t>
            </a:r>
          </a:p>
        </p:txBody>
      </p:sp>
      <p:pic>
        <p:nvPicPr>
          <p:cNvPr id="2050" name="Picture 2" descr="Open photo">
            <a:extLst>
              <a:ext uri="{FF2B5EF4-FFF2-40B4-BE49-F238E27FC236}">
                <a16:creationId xmlns:a16="http://schemas.microsoft.com/office/drawing/2014/main" id="{E9DBF24F-4771-6CED-C894-4DB42141F1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10915650" cy="49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711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13696-62CC-2E0C-F62A-810FE40C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Help – organizations, individuals, 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B72AF-7312-C664-4AAC-199A686DE4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Humanitarian aid</a:t>
            </a:r>
          </a:p>
          <a:p>
            <a:pPr lvl="1"/>
            <a:r>
              <a:rPr lang="en-US" dirty="0"/>
              <a:t>Food pantry</a:t>
            </a:r>
          </a:p>
          <a:p>
            <a:pPr lvl="1"/>
            <a:r>
              <a:rPr lang="en-US" dirty="0"/>
              <a:t>Hygiene</a:t>
            </a:r>
          </a:p>
          <a:p>
            <a:pPr lvl="1"/>
            <a:r>
              <a:rPr lang="en-US" dirty="0"/>
              <a:t>Elder care items</a:t>
            </a:r>
          </a:p>
          <a:p>
            <a:pPr lvl="1"/>
            <a:r>
              <a:rPr lang="en-US" dirty="0"/>
              <a:t>Medicine</a:t>
            </a:r>
          </a:p>
          <a:p>
            <a:pPr lvl="1"/>
            <a:r>
              <a:rPr lang="en-US" dirty="0"/>
              <a:t>Vouchers</a:t>
            </a:r>
          </a:p>
          <a:p>
            <a:pPr lvl="1"/>
            <a:r>
              <a:rPr lang="en-US" dirty="0"/>
              <a:t>Animals</a:t>
            </a:r>
          </a:p>
          <a:p>
            <a:pPr marL="457200" lvl="1" indent="0">
              <a:buNone/>
            </a:pP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466B4A-CB28-D5A7-694D-596015321C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Military</a:t>
            </a:r>
          </a:p>
          <a:p>
            <a:pPr lvl="1"/>
            <a:r>
              <a:rPr lang="en-US" dirty="0"/>
              <a:t>Vehicles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Medicines</a:t>
            </a:r>
          </a:p>
          <a:p>
            <a:pPr lvl="1"/>
            <a:r>
              <a:rPr lang="en-US" dirty="0"/>
              <a:t>First aid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620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8614E3D-FB04-83A8-BDF2-3CE3F5033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998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47C6C-2D4B-108B-C739-F3E9B7F7F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680" y="365125"/>
            <a:ext cx="6368552" cy="3514897"/>
          </a:xfrm>
        </p:spPr>
        <p:txBody>
          <a:bodyPr>
            <a:normAutofit/>
          </a:bodyPr>
          <a:lstStyle/>
          <a:p>
            <a:r>
              <a:rPr lang="en-US" sz="3600" dirty="0"/>
              <a:t>Lionel De Range, South Africa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Warriors of Wildlife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warriorsofwildlife.org/donations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196476-6C8B-82BF-E57A-3E2BE39BC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8" y="197426"/>
            <a:ext cx="5143500" cy="666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14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691920B-B7E9-0948-C02A-AA644416B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5532437"/>
            <a:ext cx="11049000" cy="1325563"/>
          </a:xfrm>
        </p:spPr>
        <p:txBody>
          <a:bodyPr/>
          <a:lstStyle/>
          <a:p>
            <a:r>
              <a:rPr lang="en-US" dirty="0"/>
              <a:t>PayPal zragevskayainna19121981@gmail.com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0645A420-F0A7-1398-4B5A-277ABC388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1199" y="11111"/>
            <a:ext cx="2162951" cy="503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5952F179-A727-2B75-0187-951B5A5DBA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2278CA-33AA-CBA3-7F04-3EF04F14E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" y="11111"/>
            <a:ext cx="3168763" cy="552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78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9BD13D-D85F-A561-CB77-D4F8AFBDB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88" y="0"/>
            <a:ext cx="4277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36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1D55AC-AC36-F4CE-C2C0-3AA879343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73575"/>
          </a:xfrm>
        </p:spPr>
        <p:txBody>
          <a:bodyPr/>
          <a:lstStyle/>
          <a:p>
            <a:r>
              <a:rPr lang="en-US" dirty="0"/>
              <a:t>Inna Malyuk fundraiser</a:t>
            </a:r>
            <a:br>
              <a:rPr lang="en-US" dirty="0"/>
            </a:br>
            <a:r>
              <a:rPr lang="en-US" b="0" i="0" dirty="0">
                <a:solidFill>
                  <a:srgbClr val="252525"/>
                </a:solidFill>
                <a:effectLst/>
                <a:latin typeface="CircularXXWeb"/>
                <a:hlinkClick r:id="rId2"/>
              </a:rPr>
              <a:t>https://gofund.me/2d675931</a:t>
            </a:r>
            <a:br>
              <a:rPr lang="en-US" b="0" i="0" dirty="0">
                <a:solidFill>
                  <a:srgbClr val="252525"/>
                </a:solidFill>
                <a:effectLst/>
                <a:latin typeface="CircularXXWeb"/>
              </a:rPr>
            </a:br>
            <a:br>
              <a:rPr lang="en-US" b="0" i="0" dirty="0">
                <a:solidFill>
                  <a:srgbClr val="252525"/>
                </a:solidFill>
                <a:effectLst/>
                <a:latin typeface="CircularXXWeb"/>
              </a:rPr>
            </a:br>
            <a:r>
              <a:rPr lang="en-US" b="0" i="0" dirty="0">
                <a:solidFill>
                  <a:srgbClr val="252525"/>
                </a:solidFill>
                <a:effectLst/>
                <a:latin typeface="CircularXXWeb"/>
              </a:rPr>
              <a:t>Inna Malyuk PayPal</a:t>
            </a:r>
            <a:br>
              <a:rPr lang="en-US" b="0" i="0" dirty="0">
                <a:solidFill>
                  <a:srgbClr val="252525"/>
                </a:solidFill>
                <a:effectLst/>
                <a:latin typeface="CircularXXWeb"/>
              </a:rPr>
            </a:br>
            <a:r>
              <a:rPr lang="en-US" b="0" i="0" dirty="0">
                <a:solidFill>
                  <a:srgbClr val="252525"/>
                </a:solidFill>
                <a:effectLst/>
                <a:latin typeface="CircularXXWeb"/>
              </a:rPr>
              <a:t>mergiosha1@gmail.com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15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35E04-AA44-696B-F610-E7AD68F60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2950"/>
          </a:xfrm>
        </p:spPr>
        <p:txBody>
          <a:bodyPr>
            <a:normAutofit fontScale="90000"/>
          </a:bodyPr>
          <a:lstStyle/>
          <a:p>
            <a:r>
              <a:rPr lang="en-US" dirty="0"/>
              <a:t>Every day noises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EA50C-4840-3CD6-56D9-372B9646D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05050"/>
            <a:ext cx="9144000" cy="29527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hlinkClick r:id="rId2"/>
              </a:rPr>
              <a:t>Late sirens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>
                <a:hlinkClick r:id="rId3"/>
              </a:rPr>
              <a:t>"I'll just live until I </a:t>
            </a:r>
            <a:r>
              <a:rPr lang="en-US" dirty="0" err="1">
                <a:hlinkClick r:id="rId3"/>
              </a:rPr>
              <a:t>dont</a:t>
            </a:r>
            <a:r>
              <a:rPr lang="en-US" dirty="0">
                <a:hlinkClick r:id="rId3"/>
              </a:rPr>
              <a:t>" + story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70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92298-7293-E304-F967-D101E38AB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destruction</a:t>
            </a:r>
          </a:p>
        </p:txBody>
      </p:sp>
      <p:pic>
        <p:nvPicPr>
          <p:cNvPr id="4" name="main long">
            <a:hlinkClick r:id="" action="ppaction://media"/>
            <a:extLst>
              <a:ext uri="{FF2B5EF4-FFF2-40B4-BE49-F238E27FC236}">
                <a16:creationId xmlns:a16="http://schemas.microsoft.com/office/drawing/2014/main" id="{E8C9212B-BB2B-5DC0-17D0-52365FA969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0" y="1825625"/>
            <a:ext cx="6057899" cy="4351338"/>
          </a:xfrm>
        </p:spPr>
      </p:pic>
    </p:spTree>
    <p:extLst>
      <p:ext uri="{BB962C8B-B14F-4D97-AF65-F5344CB8AC3E}">
        <p14:creationId xmlns:p14="http://schemas.microsoft.com/office/powerpoint/2010/main" val="302705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May be an image of lumberyard">
            <a:hlinkClick r:id="rId2"/>
            <a:extLst>
              <a:ext uri="{FF2B5EF4-FFF2-40B4-BE49-F238E27FC236}">
                <a16:creationId xmlns:a16="http://schemas.microsoft.com/office/drawing/2014/main" id="{D32C3232-204F-2ACA-45B5-1F4796916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04593"/>
            <a:ext cx="8591550" cy="644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77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May be an image of street">
            <a:hlinkClick r:id="rId2"/>
            <a:extLst>
              <a:ext uri="{FF2B5EF4-FFF2-40B4-BE49-F238E27FC236}">
                <a16:creationId xmlns:a16="http://schemas.microsoft.com/office/drawing/2014/main" id="{672E39D0-73ED-ED6E-91B8-DF6EACCDC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0"/>
            <a:ext cx="5676900" cy="66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651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May be an image of ambulance">
            <a:hlinkClick r:id="rId2"/>
            <a:extLst>
              <a:ext uri="{FF2B5EF4-FFF2-40B4-BE49-F238E27FC236}">
                <a16:creationId xmlns:a16="http://schemas.microsoft.com/office/drawing/2014/main" id="{7470D56F-C427-4294-3664-5876DCACF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7650"/>
            <a:ext cx="720400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040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ay be an image of 2 people">
            <a:extLst>
              <a:ext uri="{FF2B5EF4-FFF2-40B4-BE49-F238E27FC236}">
                <a16:creationId xmlns:a16="http://schemas.microsoft.com/office/drawing/2014/main" id="{A3DE337F-B969-25C5-BEA5-8AEC4CF44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16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150</Words>
  <Application>Microsoft Office PowerPoint</Application>
  <PresentationFormat>Widescreen</PresentationFormat>
  <Paragraphs>35</Paragraphs>
  <Slides>35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CircularXXWeb</vt:lpstr>
      <vt:lpstr>Office Theme</vt:lpstr>
      <vt:lpstr>28x</vt:lpstr>
      <vt:lpstr>2017</vt:lpstr>
      <vt:lpstr>The Red Zone</vt:lpstr>
      <vt:lpstr>Every day noises</vt:lpstr>
      <vt:lpstr>City destruction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Dam explosion</vt:lpstr>
      <vt:lpstr>Drones</vt:lpstr>
      <vt:lpstr>The volunteers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“why”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Ways to Help – organizations, individuals, self</vt:lpstr>
      <vt:lpstr>PowerPoint Presentation</vt:lpstr>
      <vt:lpstr>Lionel De Range, South Africa  Warriors of Wildlife  warriorsofwildlife.org/donations </vt:lpstr>
      <vt:lpstr>PayPal zragevskayainna19121981@gmail.com</vt:lpstr>
      <vt:lpstr>PowerPoint Presentation</vt:lpstr>
      <vt:lpstr>Inna Malyuk fundraiser https://gofund.me/2d675931  Inna Malyuk PayPal mergiosha1@gmail.com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Inna Malyuk</dc:creator>
  <cp:lastModifiedBy>Inna Malyuk</cp:lastModifiedBy>
  <cp:revision>1</cp:revision>
  <dcterms:created xsi:type="dcterms:W3CDTF">2024-12-07T23:49:45Z</dcterms:created>
  <dcterms:modified xsi:type="dcterms:W3CDTF">2024-12-08T16:16:48Z</dcterms:modified>
</cp:coreProperties>
</file>